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89" r:id="rId3"/>
  </p:sldMasterIdLst>
  <p:sldIdLst>
    <p:sldId id="256" r:id="rId4"/>
    <p:sldId id="280" r:id="rId5"/>
    <p:sldId id="257" r:id="rId6"/>
    <p:sldId id="258" r:id="rId7"/>
    <p:sldId id="259" r:id="rId8"/>
    <p:sldId id="260" r:id="rId9"/>
    <p:sldId id="262" r:id="rId10"/>
    <p:sldId id="261" r:id="rId11"/>
    <p:sldId id="354" r:id="rId12"/>
    <p:sldId id="355" r:id="rId13"/>
    <p:sldId id="356" r:id="rId14"/>
    <p:sldId id="358" r:id="rId15"/>
    <p:sldId id="360" r:id="rId16"/>
    <p:sldId id="263" r:id="rId17"/>
    <p:sldId id="264" r:id="rId18"/>
    <p:sldId id="332" r:id="rId19"/>
    <p:sldId id="340" r:id="rId20"/>
    <p:sldId id="341" r:id="rId21"/>
    <p:sldId id="266" r:id="rId22"/>
    <p:sldId id="315" r:id="rId23"/>
    <p:sldId id="322" r:id="rId24"/>
    <p:sldId id="323" r:id="rId25"/>
    <p:sldId id="324" r:id="rId26"/>
    <p:sldId id="265" r:id="rId27"/>
    <p:sldId id="331" r:id="rId28"/>
    <p:sldId id="270" r:id="rId29"/>
    <p:sldId id="283" r:id="rId30"/>
    <p:sldId id="269" r:id="rId31"/>
    <p:sldId id="268" r:id="rId32"/>
    <p:sldId id="267" r:id="rId33"/>
    <p:sldId id="279" r:id="rId34"/>
    <p:sldId id="277" r:id="rId35"/>
    <p:sldId id="276" r:id="rId36"/>
    <p:sldId id="291" r:id="rId37"/>
    <p:sldId id="290" r:id="rId38"/>
    <p:sldId id="289" r:id="rId39"/>
    <p:sldId id="288" r:id="rId40"/>
    <p:sldId id="287" r:id="rId41"/>
    <p:sldId id="286" r:id="rId42"/>
    <p:sldId id="285" r:id="rId43"/>
    <p:sldId id="284" r:id="rId44"/>
    <p:sldId id="292" r:id="rId45"/>
    <p:sldId id="293" r:id="rId46"/>
    <p:sldId id="294" r:id="rId47"/>
    <p:sldId id="326" r:id="rId48"/>
    <p:sldId id="295" r:id="rId49"/>
    <p:sldId id="325" r:id="rId50"/>
    <p:sldId id="327" r:id="rId51"/>
    <p:sldId id="328" r:id="rId52"/>
    <p:sldId id="329" r:id="rId53"/>
    <p:sldId id="330" r:id="rId54"/>
    <p:sldId id="342" r:id="rId55"/>
    <p:sldId id="347" r:id="rId56"/>
    <p:sldId id="343" r:id="rId57"/>
    <p:sldId id="345" r:id="rId58"/>
    <p:sldId id="344" r:id="rId59"/>
    <p:sldId id="352" r:id="rId60"/>
    <p:sldId id="348" r:id="rId61"/>
    <p:sldId id="351" r:id="rId62"/>
    <p:sldId id="349" r:id="rId63"/>
    <p:sldId id="350" r:id="rId64"/>
    <p:sldId id="35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16774-7F16-1819-ADC1-E41CB36128E4}" v="28" dt="2021-11-30T22:49:35.392"/>
    <p1510:client id="{17AFC4BC-D630-4D8F-8A44-99856FE8E1C9}" v="26" dt="2021-11-30T20:40:05.857"/>
    <p1510:client id="{1B612639-EF44-4D0F-B2A1-2643D3914597}" v="120" dt="2021-12-01T04:39:52.650"/>
    <p1510:client id="{1C454300-0083-47BB-BFA7-F65E1BE89DA8}" v="52" dt="2021-12-01T04:03:42.396"/>
    <p1510:client id="{22AF73E3-C270-4A24-9C33-EE99D8E62556}" v="1449" dt="2021-12-01T01:15:17"/>
    <p1510:client id="{28A50348-2C7E-4919-93B7-062AA971D447}" v="294" dt="2021-12-01T05:03:00.634"/>
    <p1510:client id="{3005CE02-1971-4CA2-8964-725A87CF42F8}" v="1833" dt="2021-12-01T04:44:33.722"/>
    <p1510:client id="{38491E56-7092-4B7A-941B-79F16BB35797}" v="183" dt="2021-12-01T01:21:44.813"/>
    <p1510:client id="{439FDCBE-FF37-43E3-B687-90C90801855E}" v="765" dt="2021-12-01T04:29:10.587"/>
    <p1510:client id="{6A4E252D-FC72-5104-CB6C-388E922CC9E1}" v="2" dt="2021-12-01T04:44:47.512"/>
    <p1510:client id="{70DE021F-9907-E1D8-1846-B4D692B3D330}" v="65" dt="2021-12-01T00:24:12.558"/>
    <p1510:client id="{7171FFF4-D42E-436A-96DD-6AC0A0EDE804}" v="1129" dt="2021-12-01T04:00:03.786"/>
    <p1510:client id="{744EA428-77CD-4DA4-88C0-8AF0227C8F2D}" v="183" dt="2021-11-30T19:49:56.364"/>
    <p1510:client id="{788BB3B2-B3F9-483F-867A-2BC512F37C29}" v="25" dt="2021-12-01T03:38:53.801"/>
    <p1510:client id="{8090369B-7AD7-4586-B18D-A956AAF0BAFB}" v="1" dt="2021-12-01T00:44:13.222"/>
    <p1510:client id="{8D9E586E-06FB-54CC-DA75-443E8DDB86D2}" v="42" dt="2021-12-01T01:21:36.940"/>
    <p1510:client id="{9EC12499-6BFB-4DC8-A919-987A43BAAF38}" v="24" dt="2021-12-01T03:36:07.289"/>
    <p1510:client id="{AF8D9C72-480C-4DDC-0B00-2F671F3A5A72}" v="141" dt="2021-11-30T23:29:32.225"/>
    <p1510:client id="{B064A869-C9C6-0CE1-7122-FDC9A6D032E9}" v="4" dt="2021-11-30T23:12:17.023"/>
    <p1510:client id="{B72283DE-5320-2185-89D2-5138EFAF26DA}" v="27" dt="2021-11-30T23:48:36.141"/>
    <p1510:client id="{BFC7587C-611D-B56D-1249-2EA3B5C19F20}" v="538" dt="2021-11-30T23:20:32.201"/>
    <p1510:client id="{C1859C76-60E4-4F0D-9603-2F68E73D7273}" v="7" dt="2021-11-30T20:51:47.096"/>
    <p1510:client id="{C43CE27E-B041-C94A-32F3-AB1C6E1695E2}" v="4" dt="2021-11-30T21:00:44.728"/>
    <p1510:client id="{C7B050E4-BBF5-DB81-F2A3-BDAFF3B52845}" v="228" dt="2021-11-30T22:43:10.331"/>
    <p1510:client id="{CB2317C4-B44C-6457-EE81-66C43941A9A1}" v="93" dt="2021-12-01T05:11:37.838"/>
    <p1510:client id="{EE345028-B090-AC3D-641C-EB7CA93738AF}" v="7" vWet="8" dt="2021-12-01T04:45:15.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2BBFCD-0F74-4EB6-AEEC-8E7DEE11896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E67E870-7E99-4411-9EFC-BF1598362615}">
      <dgm:prSet/>
      <dgm:spPr/>
      <dgm:t>
        <a:bodyPr/>
        <a:lstStyle/>
        <a:p>
          <a:r>
            <a:rPr lang="en-US" b="0" i="0"/>
            <a:t>Always fly the drone below 400 feet​</a:t>
          </a:r>
          <a:endParaRPr lang="en-US"/>
        </a:p>
      </dgm:t>
    </dgm:pt>
    <dgm:pt modelId="{50B5D887-E005-43B4-A6C5-FC648EA95C04}" type="parTrans" cxnId="{E04ABA03-D139-4723-BC91-5D7A54298A67}">
      <dgm:prSet/>
      <dgm:spPr/>
      <dgm:t>
        <a:bodyPr/>
        <a:lstStyle/>
        <a:p>
          <a:endParaRPr lang="en-US"/>
        </a:p>
      </dgm:t>
    </dgm:pt>
    <dgm:pt modelId="{8F225E43-7283-4F88-9902-5C2FCD9863F1}" type="sibTrans" cxnId="{E04ABA03-D139-4723-BC91-5D7A54298A67}">
      <dgm:prSet/>
      <dgm:spPr/>
      <dgm:t>
        <a:bodyPr/>
        <a:lstStyle/>
        <a:p>
          <a:endParaRPr lang="en-US"/>
        </a:p>
      </dgm:t>
    </dgm:pt>
    <dgm:pt modelId="{E4D86E68-9D9E-4907-9FB0-0CFB3A3A7501}">
      <dgm:prSet/>
      <dgm:spPr/>
      <dgm:t>
        <a:bodyPr/>
        <a:lstStyle/>
        <a:p>
          <a:r>
            <a:rPr lang="en-US" b="0" i="0"/>
            <a:t>Make sure that when you are flying your drone, it is always within your sight.​</a:t>
          </a:r>
          <a:endParaRPr lang="en-US"/>
        </a:p>
      </dgm:t>
    </dgm:pt>
    <dgm:pt modelId="{E4296488-AA34-4BD5-A09F-EA17661BCD93}" type="parTrans" cxnId="{4DEC119C-E411-4EB7-B67C-FF46920C5075}">
      <dgm:prSet/>
      <dgm:spPr/>
      <dgm:t>
        <a:bodyPr/>
        <a:lstStyle/>
        <a:p>
          <a:endParaRPr lang="en-US"/>
        </a:p>
      </dgm:t>
    </dgm:pt>
    <dgm:pt modelId="{3FEFA429-210D-40CC-95FB-0CF6BA825A86}" type="sibTrans" cxnId="{4DEC119C-E411-4EB7-B67C-FF46920C5075}">
      <dgm:prSet/>
      <dgm:spPr/>
      <dgm:t>
        <a:bodyPr/>
        <a:lstStyle/>
        <a:p>
          <a:endParaRPr lang="en-US"/>
        </a:p>
      </dgm:t>
    </dgm:pt>
    <dgm:pt modelId="{02B114A5-4D10-476C-9394-4ED4625B9914}">
      <dgm:prSet/>
      <dgm:spPr/>
      <dgm:t>
        <a:bodyPr/>
        <a:lstStyle/>
        <a:p>
          <a:r>
            <a:rPr lang="en-US" b="0" i="0"/>
            <a:t>Do not fly the drone in restricted airspace.​</a:t>
          </a:r>
          <a:endParaRPr lang="en-US"/>
        </a:p>
      </dgm:t>
    </dgm:pt>
    <dgm:pt modelId="{6FC7A606-8CE2-48FD-B724-086C47AD8317}" type="parTrans" cxnId="{925DA48D-3CD0-4CA6-9DFE-010A05CC6978}">
      <dgm:prSet/>
      <dgm:spPr/>
      <dgm:t>
        <a:bodyPr/>
        <a:lstStyle/>
        <a:p>
          <a:endParaRPr lang="en-US"/>
        </a:p>
      </dgm:t>
    </dgm:pt>
    <dgm:pt modelId="{F9133542-669B-4C73-BC00-46C4E928D43D}" type="sibTrans" cxnId="{925DA48D-3CD0-4CA6-9DFE-010A05CC6978}">
      <dgm:prSet/>
      <dgm:spPr/>
      <dgm:t>
        <a:bodyPr/>
        <a:lstStyle/>
        <a:p>
          <a:endParaRPr lang="en-US"/>
        </a:p>
      </dgm:t>
    </dgm:pt>
    <dgm:pt modelId="{A1382BE4-08DB-4BED-BDCC-80F0702EEF3F}">
      <dgm:prSet/>
      <dgm:spPr/>
      <dgm:t>
        <a:bodyPr/>
        <a:lstStyle/>
        <a:p>
          <a:r>
            <a:rPr lang="en-US" b="0" i="0"/>
            <a:t>Do not fly the drone over groups of people​</a:t>
          </a:r>
          <a:endParaRPr lang="en-US"/>
        </a:p>
      </dgm:t>
    </dgm:pt>
    <dgm:pt modelId="{EA83D8CA-7F98-4ECF-AE6D-FDB8D90ECD1E}" type="parTrans" cxnId="{2B6FC6F6-1260-4F40-A02E-DB6180B1F09C}">
      <dgm:prSet/>
      <dgm:spPr/>
      <dgm:t>
        <a:bodyPr/>
        <a:lstStyle/>
        <a:p>
          <a:endParaRPr lang="en-US"/>
        </a:p>
      </dgm:t>
    </dgm:pt>
    <dgm:pt modelId="{04E03E2B-5BEE-47E5-9992-C8552E4A2B15}" type="sibTrans" cxnId="{2B6FC6F6-1260-4F40-A02E-DB6180B1F09C}">
      <dgm:prSet/>
      <dgm:spPr/>
      <dgm:t>
        <a:bodyPr/>
        <a:lstStyle/>
        <a:p>
          <a:endParaRPr lang="en-US"/>
        </a:p>
      </dgm:t>
    </dgm:pt>
    <dgm:pt modelId="{6FD4838A-533E-4B91-99AA-44A5B9BD9745}">
      <dgm:prSet/>
      <dgm:spPr/>
      <dgm:t>
        <a:bodyPr/>
        <a:lstStyle/>
        <a:p>
          <a:r>
            <a:rPr lang="en-US" b="0" i="0"/>
            <a:t>No under the influence flying</a:t>
          </a:r>
          <a:endParaRPr lang="en-US"/>
        </a:p>
      </dgm:t>
    </dgm:pt>
    <dgm:pt modelId="{1E581064-7F77-4F2C-9163-AC2638751AD5}" type="parTrans" cxnId="{658E358F-6CE7-488E-9681-85D3B4E62A40}">
      <dgm:prSet/>
      <dgm:spPr/>
      <dgm:t>
        <a:bodyPr/>
        <a:lstStyle/>
        <a:p>
          <a:endParaRPr lang="en-US"/>
        </a:p>
      </dgm:t>
    </dgm:pt>
    <dgm:pt modelId="{A5F3D1F2-CD6C-4311-8942-326BDBC08EA0}" type="sibTrans" cxnId="{658E358F-6CE7-488E-9681-85D3B4E62A40}">
      <dgm:prSet/>
      <dgm:spPr/>
      <dgm:t>
        <a:bodyPr/>
        <a:lstStyle/>
        <a:p>
          <a:endParaRPr lang="en-US"/>
        </a:p>
      </dgm:t>
    </dgm:pt>
    <dgm:pt modelId="{866BC28F-24DC-49DA-941A-2202D1000E6A}" type="pres">
      <dgm:prSet presAssocID="{D92BBFCD-0F74-4EB6-AEEC-8E7DEE11896E}" presName="linear" presStyleCnt="0">
        <dgm:presLayoutVars>
          <dgm:animLvl val="lvl"/>
          <dgm:resizeHandles val="exact"/>
        </dgm:presLayoutVars>
      </dgm:prSet>
      <dgm:spPr/>
    </dgm:pt>
    <dgm:pt modelId="{B8B62B38-CF3A-4A81-8306-C33803B466DD}" type="pres">
      <dgm:prSet presAssocID="{2E67E870-7E99-4411-9EFC-BF1598362615}" presName="parentText" presStyleLbl="node1" presStyleIdx="0" presStyleCnt="5">
        <dgm:presLayoutVars>
          <dgm:chMax val="0"/>
          <dgm:bulletEnabled val="1"/>
        </dgm:presLayoutVars>
      </dgm:prSet>
      <dgm:spPr/>
    </dgm:pt>
    <dgm:pt modelId="{2D2FD4F0-133E-485E-A384-D261A0D30BB1}" type="pres">
      <dgm:prSet presAssocID="{8F225E43-7283-4F88-9902-5C2FCD9863F1}" presName="spacer" presStyleCnt="0"/>
      <dgm:spPr/>
    </dgm:pt>
    <dgm:pt modelId="{FC72C859-03C5-4E3A-A2F1-70AB1D35CF15}" type="pres">
      <dgm:prSet presAssocID="{E4D86E68-9D9E-4907-9FB0-0CFB3A3A7501}" presName="parentText" presStyleLbl="node1" presStyleIdx="1" presStyleCnt="5">
        <dgm:presLayoutVars>
          <dgm:chMax val="0"/>
          <dgm:bulletEnabled val="1"/>
        </dgm:presLayoutVars>
      </dgm:prSet>
      <dgm:spPr/>
    </dgm:pt>
    <dgm:pt modelId="{7A224AC2-C4CA-4294-9871-E6B29F3D8D80}" type="pres">
      <dgm:prSet presAssocID="{3FEFA429-210D-40CC-95FB-0CF6BA825A86}" presName="spacer" presStyleCnt="0"/>
      <dgm:spPr/>
    </dgm:pt>
    <dgm:pt modelId="{EF813C33-CE62-4534-9A3C-ED23E315C9AA}" type="pres">
      <dgm:prSet presAssocID="{02B114A5-4D10-476C-9394-4ED4625B9914}" presName="parentText" presStyleLbl="node1" presStyleIdx="2" presStyleCnt="5">
        <dgm:presLayoutVars>
          <dgm:chMax val="0"/>
          <dgm:bulletEnabled val="1"/>
        </dgm:presLayoutVars>
      </dgm:prSet>
      <dgm:spPr/>
    </dgm:pt>
    <dgm:pt modelId="{E6E88AFF-B0F4-49A5-9314-6AB40732266C}" type="pres">
      <dgm:prSet presAssocID="{F9133542-669B-4C73-BC00-46C4E928D43D}" presName="spacer" presStyleCnt="0"/>
      <dgm:spPr/>
    </dgm:pt>
    <dgm:pt modelId="{9263C9AA-EFAD-4CB4-899D-D9275AFD5E20}" type="pres">
      <dgm:prSet presAssocID="{A1382BE4-08DB-4BED-BDCC-80F0702EEF3F}" presName="parentText" presStyleLbl="node1" presStyleIdx="3" presStyleCnt="5">
        <dgm:presLayoutVars>
          <dgm:chMax val="0"/>
          <dgm:bulletEnabled val="1"/>
        </dgm:presLayoutVars>
      </dgm:prSet>
      <dgm:spPr/>
    </dgm:pt>
    <dgm:pt modelId="{27B75FAE-1C0A-41E5-99A6-D2B0A06B6721}" type="pres">
      <dgm:prSet presAssocID="{04E03E2B-5BEE-47E5-9992-C8552E4A2B15}" presName="spacer" presStyleCnt="0"/>
      <dgm:spPr/>
    </dgm:pt>
    <dgm:pt modelId="{1D68AFA6-16B8-4822-B33B-B36439A820CA}" type="pres">
      <dgm:prSet presAssocID="{6FD4838A-533E-4B91-99AA-44A5B9BD9745}" presName="parentText" presStyleLbl="node1" presStyleIdx="4" presStyleCnt="5">
        <dgm:presLayoutVars>
          <dgm:chMax val="0"/>
          <dgm:bulletEnabled val="1"/>
        </dgm:presLayoutVars>
      </dgm:prSet>
      <dgm:spPr/>
    </dgm:pt>
  </dgm:ptLst>
  <dgm:cxnLst>
    <dgm:cxn modelId="{E04ABA03-D139-4723-BC91-5D7A54298A67}" srcId="{D92BBFCD-0F74-4EB6-AEEC-8E7DEE11896E}" destId="{2E67E870-7E99-4411-9EFC-BF1598362615}" srcOrd="0" destOrd="0" parTransId="{50B5D887-E005-43B4-A6C5-FC648EA95C04}" sibTransId="{8F225E43-7283-4F88-9902-5C2FCD9863F1}"/>
    <dgm:cxn modelId="{83334816-98B0-45C4-BB7F-9C9F5F134530}" type="presOf" srcId="{E4D86E68-9D9E-4907-9FB0-0CFB3A3A7501}" destId="{FC72C859-03C5-4E3A-A2F1-70AB1D35CF15}" srcOrd="0" destOrd="0" presId="urn:microsoft.com/office/officeart/2005/8/layout/vList2"/>
    <dgm:cxn modelId="{CF2A6F66-ACB5-403A-A3B8-8B40D026A560}" type="presOf" srcId="{A1382BE4-08DB-4BED-BDCC-80F0702EEF3F}" destId="{9263C9AA-EFAD-4CB4-899D-D9275AFD5E20}" srcOrd="0" destOrd="0" presId="urn:microsoft.com/office/officeart/2005/8/layout/vList2"/>
    <dgm:cxn modelId="{57F71950-B980-4C6E-B2B7-23E068B7E5FD}" type="presOf" srcId="{02B114A5-4D10-476C-9394-4ED4625B9914}" destId="{EF813C33-CE62-4534-9A3C-ED23E315C9AA}" srcOrd="0" destOrd="0" presId="urn:microsoft.com/office/officeart/2005/8/layout/vList2"/>
    <dgm:cxn modelId="{7F4D3771-750E-4E58-8B05-1C34661EA21F}" type="presOf" srcId="{D92BBFCD-0F74-4EB6-AEEC-8E7DEE11896E}" destId="{866BC28F-24DC-49DA-941A-2202D1000E6A}" srcOrd="0" destOrd="0" presId="urn:microsoft.com/office/officeart/2005/8/layout/vList2"/>
    <dgm:cxn modelId="{8206B655-7EC8-4DDA-B042-057891E7E267}" type="presOf" srcId="{2E67E870-7E99-4411-9EFC-BF1598362615}" destId="{B8B62B38-CF3A-4A81-8306-C33803B466DD}" srcOrd="0" destOrd="0" presId="urn:microsoft.com/office/officeart/2005/8/layout/vList2"/>
    <dgm:cxn modelId="{925DA48D-3CD0-4CA6-9DFE-010A05CC6978}" srcId="{D92BBFCD-0F74-4EB6-AEEC-8E7DEE11896E}" destId="{02B114A5-4D10-476C-9394-4ED4625B9914}" srcOrd="2" destOrd="0" parTransId="{6FC7A606-8CE2-48FD-B724-086C47AD8317}" sibTransId="{F9133542-669B-4C73-BC00-46C4E928D43D}"/>
    <dgm:cxn modelId="{658E358F-6CE7-488E-9681-85D3B4E62A40}" srcId="{D92BBFCD-0F74-4EB6-AEEC-8E7DEE11896E}" destId="{6FD4838A-533E-4B91-99AA-44A5B9BD9745}" srcOrd="4" destOrd="0" parTransId="{1E581064-7F77-4F2C-9163-AC2638751AD5}" sibTransId="{A5F3D1F2-CD6C-4311-8942-326BDBC08EA0}"/>
    <dgm:cxn modelId="{4DEC119C-E411-4EB7-B67C-FF46920C5075}" srcId="{D92BBFCD-0F74-4EB6-AEEC-8E7DEE11896E}" destId="{E4D86E68-9D9E-4907-9FB0-0CFB3A3A7501}" srcOrd="1" destOrd="0" parTransId="{E4296488-AA34-4BD5-A09F-EA17661BCD93}" sibTransId="{3FEFA429-210D-40CC-95FB-0CF6BA825A86}"/>
    <dgm:cxn modelId="{FF318EE5-527A-4184-82C6-32181FB62C4D}" type="presOf" srcId="{6FD4838A-533E-4B91-99AA-44A5B9BD9745}" destId="{1D68AFA6-16B8-4822-B33B-B36439A820CA}" srcOrd="0" destOrd="0" presId="urn:microsoft.com/office/officeart/2005/8/layout/vList2"/>
    <dgm:cxn modelId="{2B6FC6F6-1260-4F40-A02E-DB6180B1F09C}" srcId="{D92BBFCD-0F74-4EB6-AEEC-8E7DEE11896E}" destId="{A1382BE4-08DB-4BED-BDCC-80F0702EEF3F}" srcOrd="3" destOrd="0" parTransId="{EA83D8CA-7F98-4ECF-AE6D-FDB8D90ECD1E}" sibTransId="{04E03E2B-5BEE-47E5-9992-C8552E4A2B15}"/>
    <dgm:cxn modelId="{A74E41B9-892E-47EF-B4AE-3EFE63389632}" type="presParOf" srcId="{866BC28F-24DC-49DA-941A-2202D1000E6A}" destId="{B8B62B38-CF3A-4A81-8306-C33803B466DD}" srcOrd="0" destOrd="0" presId="urn:microsoft.com/office/officeart/2005/8/layout/vList2"/>
    <dgm:cxn modelId="{23A8946B-0A55-4AEC-83C5-951321C1C774}" type="presParOf" srcId="{866BC28F-24DC-49DA-941A-2202D1000E6A}" destId="{2D2FD4F0-133E-485E-A384-D261A0D30BB1}" srcOrd="1" destOrd="0" presId="urn:microsoft.com/office/officeart/2005/8/layout/vList2"/>
    <dgm:cxn modelId="{A1D20C85-D911-4015-AEB3-E93D38FE47D1}" type="presParOf" srcId="{866BC28F-24DC-49DA-941A-2202D1000E6A}" destId="{FC72C859-03C5-4E3A-A2F1-70AB1D35CF15}" srcOrd="2" destOrd="0" presId="urn:microsoft.com/office/officeart/2005/8/layout/vList2"/>
    <dgm:cxn modelId="{BB8D5103-61DD-4D40-AF6E-7A5C6A101685}" type="presParOf" srcId="{866BC28F-24DC-49DA-941A-2202D1000E6A}" destId="{7A224AC2-C4CA-4294-9871-E6B29F3D8D80}" srcOrd="3" destOrd="0" presId="urn:microsoft.com/office/officeart/2005/8/layout/vList2"/>
    <dgm:cxn modelId="{5AFF36ED-46AA-4162-8F9C-A34E88345BEC}" type="presParOf" srcId="{866BC28F-24DC-49DA-941A-2202D1000E6A}" destId="{EF813C33-CE62-4534-9A3C-ED23E315C9AA}" srcOrd="4" destOrd="0" presId="urn:microsoft.com/office/officeart/2005/8/layout/vList2"/>
    <dgm:cxn modelId="{63691CF2-7AA0-452A-AAE0-BBBD741A35AF}" type="presParOf" srcId="{866BC28F-24DC-49DA-941A-2202D1000E6A}" destId="{E6E88AFF-B0F4-49A5-9314-6AB40732266C}" srcOrd="5" destOrd="0" presId="urn:microsoft.com/office/officeart/2005/8/layout/vList2"/>
    <dgm:cxn modelId="{A5C049D3-9065-4EE0-85F7-B3967C3E8015}" type="presParOf" srcId="{866BC28F-24DC-49DA-941A-2202D1000E6A}" destId="{9263C9AA-EFAD-4CB4-899D-D9275AFD5E20}" srcOrd="6" destOrd="0" presId="urn:microsoft.com/office/officeart/2005/8/layout/vList2"/>
    <dgm:cxn modelId="{EEC59502-27A4-4B0A-814D-DFC6733C0D03}" type="presParOf" srcId="{866BC28F-24DC-49DA-941A-2202D1000E6A}" destId="{27B75FAE-1C0A-41E5-99A6-D2B0A06B6721}" srcOrd="7" destOrd="0" presId="urn:microsoft.com/office/officeart/2005/8/layout/vList2"/>
    <dgm:cxn modelId="{06105DE6-1094-45AC-A17F-3412C31DEA0E}" type="presParOf" srcId="{866BC28F-24DC-49DA-941A-2202D1000E6A}" destId="{1D68AFA6-16B8-4822-B33B-B36439A820C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B27DC2-7EB4-4CE0-B7C0-ECE1696DC6FD}" type="doc">
      <dgm:prSet loTypeId="urn:microsoft.com/office/officeart/2016/7/layout/HorizontalActionList" loCatId="List" qsTypeId="urn:microsoft.com/office/officeart/2005/8/quickstyle/simple2" qsCatId="simple" csTypeId="urn:microsoft.com/office/officeart/2005/8/colors/colorful2" csCatId="colorful"/>
      <dgm:spPr/>
      <dgm:t>
        <a:bodyPr/>
        <a:lstStyle/>
        <a:p>
          <a:endParaRPr lang="en-US"/>
        </a:p>
      </dgm:t>
    </dgm:pt>
    <dgm:pt modelId="{31E0287D-98F1-46B0-A216-0F175277D153}">
      <dgm:prSet/>
      <dgm:spPr/>
      <dgm:t>
        <a:bodyPr/>
        <a:lstStyle/>
        <a:p>
          <a:r>
            <a:rPr lang="en-US"/>
            <a:t>Examine</a:t>
          </a:r>
        </a:p>
      </dgm:t>
    </dgm:pt>
    <dgm:pt modelId="{9C90CACA-CAEC-494D-9CAC-A31D1330B4E2}" type="parTrans" cxnId="{40213FFA-A16C-4BA5-9628-E77F7C9E145D}">
      <dgm:prSet/>
      <dgm:spPr/>
      <dgm:t>
        <a:bodyPr/>
        <a:lstStyle/>
        <a:p>
          <a:endParaRPr lang="en-US"/>
        </a:p>
      </dgm:t>
    </dgm:pt>
    <dgm:pt modelId="{F599BC41-33C0-4061-A637-6A4E43FD43FB}" type="sibTrans" cxnId="{40213FFA-A16C-4BA5-9628-E77F7C9E145D}">
      <dgm:prSet/>
      <dgm:spPr/>
      <dgm:t>
        <a:bodyPr/>
        <a:lstStyle/>
        <a:p>
          <a:endParaRPr lang="en-US"/>
        </a:p>
      </dgm:t>
    </dgm:pt>
    <dgm:pt modelId="{55D297E8-E5EE-4817-B938-1BE9D18F45C1}">
      <dgm:prSet/>
      <dgm:spPr/>
      <dgm:t>
        <a:bodyPr/>
        <a:lstStyle/>
        <a:p>
          <a:r>
            <a:rPr lang="en-US"/>
            <a:t>Examine climate trends</a:t>
          </a:r>
        </a:p>
      </dgm:t>
    </dgm:pt>
    <dgm:pt modelId="{F4250FD2-36A2-4FD8-A1DA-954EA50F36D2}" type="parTrans" cxnId="{6D1A479C-A608-44D1-9D88-D48F36C94ECF}">
      <dgm:prSet/>
      <dgm:spPr/>
      <dgm:t>
        <a:bodyPr/>
        <a:lstStyle/>
        <a:p>
          <a:endParaRPr lang="en-US"/>
        </a:p>
      </dgm:t>
    </dgm:pt>
    <dgm:pt modelId="{A5172E1B-347C-435C-986F-E934B4FFB264}" type="sibTrans" cxnId="{6D1A479C-A608-44D1-9D88-D48F36C94ECF}">
      <dgm:prSet/>
      <dgm:spPr/>
      <dgm:t>
        <a:bodyPr/>
        <a:lstStyle/>
        <a:p>
          <a:endParaRPr lang="en-US"/>
        </a:p>
      </dgm:t>
    </dgm:pt>
    <dgm:pt modelId="{6D83A121-F295-4A2E-BE23-6389C80AC860}">
      <dgm:prSet/>
      <dgm:spPr/>
      <dgm:t>
        <a:bodyPr/>
        <a:lstStyle/>
        <a:p>
          <a:r>
            <a:rPr lang="en-US"/>
            <a:t>Estimate</a:t>
          </a:r>
        </a:p>
      </dgm:t>
    </dgm:pt>
    <dgm:pt modelId="{1170818D-A540-40B4-887D-A7D599732DD2}" type="parTrans" cxnId="{15F08CEB-FD03-4171-BA33-8D465180DD68}">
      <dgm:prSet/>
      <dgm:spPr/>
      <dgm:t>
        <a:bodyPr/>
        <a:lstStyle/>
        <a:p>
          <a:endParaRPr lang="en-US"/>
        </a:p>
      </dgm:t>
    </dgm:pt>
    <dgm:pt modelId="{2C203EE2-10E7-4D20-BA98-D9E91CF9107F}" type="sibTrans" cxnId="{15F08CEB-FD03-4171-BA33-8D465180DD68}">
      <dgm:prSet/>
      <dgm:spPr/>
      <dgm:t>
        <a:bodyPr/>
        <a:lstStyle/>
        <a:p>
          <a:endParaRPr lang="en-US"/>
        </a:p>
      </dgm:t>
    </dgm:pt>
    <dgm:pt modelId="{D413C336-B255-41C2-AFA0-F3606C0CF879}">
      <dgm:prSet/>
      <dgm:spPr/>
      <dgm:t>
        <a:bodyPr/>
        <a:lstStyle/>
        <a:p>
          <a:r>
            <a:rPr lang="en-US"/>
            <a:t>Estimate water content of soils remotely</a:t>
          </a:r>
        </a:p>
      </dgm:t>
    </dgm:pt>
    <dgm:pt modelId="{D593185E-50AB-43B6-AA5E-E65C63348BF8}" type="parTrans" cxnId="{916D9E44-38BF-4D23-B7CF-30000A783ABA}">
      <dgm:prSet/>
      <dgm:spPr/>
      <dgm:t>
        <a:bodyPr/>
        <a:lstStyle/>
        <a:p>
          <a:endParaRPr lang="en-US"/>
        </a:p>
      </dgm:t>
    </dgm:pt>
    <dgm:pt modelId="{AF6FEF0C-410A-4A4B-9441-1CFF782C451D}" type="sibTrans" cxnId="{916D9E44-38BF-4D23-B7CF-30000A783ABA}">
      <dgm:prSet/>
      <dgm:spPr/>
      <dgm:t>
        <a:bodyPr/>
        <a:lstStyle/>
        <a:p>
          <a:endParaRPr lang="en-US"/>
        </a:p>
      </dgm:t>
    </dgm:pt>
    <dgm:pt modelId="{E3807B7B-80C8-4920-8FD2-C98C4E71A064}">
      <dgm:prSet/>
      <dgm:spPr/>
      <dgm:t>
        <a:bodyPr/>
        <a:lstStyle/>
        <a:p>
          <a:r>
            <a:rPr lang="en-US"/>
            <a:t>Monitor</a:t>
          </a:r>
        </a:p>
      </dgm:t>
    </dgm:pt>
    <dgm:pt modelId="{0FB76A77-877B-4EAE-AC69-7E3F27F85F6F}" type="parTrans" cxnId="{7DE90AA9-674A-42C8-A3CE-1BC2771E9FA9}">
      <dgm:prSet/>
      <dgm:spPr/>
      <dgm:t>
        <a:bodyPr/>
        <a:lstStyle/>
        <a:p>
          <a:endParaRPr lang="en-US"/>
        </a:p>
      </dgm:t>
    </dgm:pt>
    <dgm:pt modelId="{A8D3DFC3-B9D3-4C65-9111-6CF5CAD720AE}" type="sibTrans" cxnId="{7DE90AA9-674A-42C8-A3CE-1BC2771E9FA9}">
      <dgm:prSet/>
      <dgm:spPr/>
      <dgm:t>
        <a:bodyPr/>
        <a:lstStyle/>
        <a:p>
          <a:endParaRPr lang="en-US"/>
        </a:p>
      </dgm:t>
    </dgm:pt>
    <dgm:pt modelId="{2F9E9A9B-40B3-4236-9A6D-D90BA723F986}">
      <dgm:prSet/>
      <dgm:spPr/>
      <dgm:t>
        <a:bodyPr/>
        <a:lstStyle/>
        <a:p>
          <a:r>
            <a:rPr lang="en-US"/>
            <a:t>Monitor drought</a:t>
          </a:r>
        </a:p>
      </dgm:t>
    </dgm:pt>
    <dgm:pt modelId="{90C65DBD-28EE-4440-BBCD-D3032890FDA9}" type="parTrans" cxnId="{1C1AAB67-466D-41E3-996C-7B57C74ED7F8}">
      <dgm:prSet/>
      <dgm:spPr/>
      <dgm:t>
        <a:bodyPr/>
        <a:lstStyle/>
        <a:p>
          <a:endParaRPr lang="en-US"/>
        </a:p>
      </dgm:t>
    </dgm:pt>
    <dgm:pt modelId="{3A704722-B88A-45D8-A813-FFD11DBCC5C6}" type="sibTrans" cxnId="{1C1AAB67-466D-41E3-996C-7B57C74ED7F8}">
      <dgm:prSet/>
      <dgm:spPr/>
      <dgm:t>
        <a:bodyPr/>
        <a:lstStyle/>
        <a:p>
          <a:endParaRPr lang="en-US"/>
        </a:p>
      </dgm:t>
    </dgm:pt>
    <dgm:pt modelId="{BA4F4691-3FE9-45CA-A07C-158684EF25AE}">
      <dgm:prSet/>
      <dgm:spPr/>
      <dgm:t>
        <a:bodyPr/>
        <a:lstStyle/>
        <a:p>
          <a:r>
            <a:rPr lang="en-US"/>
            <a:t>Schedule</a:t>
          </a:r>
        </a:p>
      </dgm:t>
    </dgm:pt>
    <dgm:pt modelId="{8E2B88FE-E75C-47E3-89EC-59BA96020A05}" type="parTrans" cxnId="{2C4C3644-324E-4C30-9D19-182DABE66A91}">
      <dgm:prSet/>
      <dgm:spPr/>
      <dgm:t>
        <a:bodyPr/>
        <a:lstStyle/>
        <a:p>
          <a:endParaRPr lang="en-US"/>
        </a:p>
      </dgm:t>
    </dgm:pt>
    <dgm:pt modelId="{1A88B791-0044-4581-A6EB-C393C01605D7}" type="sibTrans" cxnId="{2C4C3644-324E-4C30-9D19-182DABE66A91}">
      <dgm:prSet/>
      <dgm:spPr/>
      <dgm:t>
        <a:bodyPr/>
        <a:lstStyle/>
        <a:p>
          <a:endParaRPr lang="en-US"/>
        </a:p>
      </dgm:t>
    </dgm:pt>
    <dgm:pt modelId="{F608F903-025D-4228-A92D-14889AD81EAF}">
      <dgm:prSet/>
      <dgm:spPr/>
      <dgm:t>
        <a:bodyPr/>
        <a:lstStyle/>
        <a:p>
          <a:r>
            <a:rPr lang="en-US"/>
            <a:t>Schedule crop irrigation, crop management</a:t>
          </a:r>
        </a:p>
      </dgm:t>
    </dgm:pt>
    <dgm:pt modelId="{690FD94B-DF7F-41BF-882B-F07516B69D47}" type="parTrans" cxnId="{48E54D2C-80C2-4002-A21B-DBAB68D632B1}">
      <dgm:prSet/>
      <dgm:spPr/>
      <dgm:t>
        <a:bodyPr/>
        <a:lstStyle/>
        <a:p>
          <a:endParaRPr lang="en-US"/>
        </a:p>
      </dgm:t>
    </dgm:pt>
    <dgm:pt modelId="{20579633-E436-4E64-B6E2-46FA4AF4E77C}" type="sibTrans" cxnId="{48E54D2C-80C2-4002-A21B-DBAB68D632B1}">
      <dgm:prSet/>
      <dgm:spPr/>
      <dgm:t>
        <a:bodyPr/>
        <a:lstStyle/>
        <a:p>
          <a:endParaRPr lang="en-US"/>
        </a:p>
      </dgm:t>
    </dgm:pt>
    <dgm:pt modelId="{474AB400-D9AD-4FBF-90F5-2052EBA640F7}">
      <dgm:prSet/>
      <dgm:spPr/>
      <dgm:t>
        <a:bodyPr/>
        <a:lstStyle/>
        <a:p>
          <a:r>
            <a:rPr lang="en-US"/>
            <a:t>Monitor</a:t>
          </a:r>
        </a:p>
      </dgm:t>
    </dgm:pt>
    <dgm:pt modelId="{2AF1D65B-1CB4-4E82-A0EF-E355C90BBAEA}" type="parTrans" cxnId="{A0238C13-9936-4CD7-BFDD-A445673E4DEF}">
      <dgm:prSet/>
      <dgm:spPr/>
      <dgm:t>
        <a:bodyPr/>
        <a:lstStyle/>
        <a:p>
          <a:endParaRPr lang="en-US"/>
        </a:p>
      </dgm:t>
    </dgm:pt>
    <dgm:pt modelId="{F5E08293-06F3-4DB6-A1F4-8D9A7E45CB54}" type="sibTrans" cxnId="{A0238C13-9936-4CD7-BFDD-A445673E4DEF}">
      <dgm:prSet/>
      <dgm:spPr/>
      <dgm:t>
        <a:bodyPr/>
        <a:lstStyle/>
        <a:p>
          <a:endParaRPr lang="en-US"/>
        </a:p>
      </dgm:t>
    </dgm:pt>
    <dgm:pt modelId="{2FF9EF6D-AF24-4034-BC86-64063642E510}">
      <dgm:prSet/>
      <dgm:spPr/>
      <dgm:t>
        <a:bodyPr/>
        <a:lstStyle/>
        <a:p>
          <a:r>
            <a:rPr lang="en-US"/>
            <a:t>Monitor evaporation and plant transpiration</a:t>
          </a:r>
        </a:p>
      </dgm:t>
    </dgm:pt>
    <dgm:pt modelId="{93923323-7CC5-44C7-9DAA-866742A1061D}" type="parTrans" cxnId="{BFA4DC9A-774F-4940-80B8-EB217FD9BDF9}">
      <dgm:prSet/>
      <dgm:spPr/>
      <dgm:t>
        <a:bodyPr/>
        <a:lstStyle/>
        <a:p>
          <a:endParaRPr lang="en-US"/>
        </a:p>
      </dgm:t>
    </dgm:pt>
    <dgm:pt modelId="{705ECD37-281D-4C37-9E0C-B8265C5D1FB1}" type="sibTrans" cxnId="{BFA4DC9A-774F-4940-80B8-EB217FD9BDF9}">
      <dgm:prSet/>
      <dgm:spPr/>
      <dgm:t>
        <a:bodyPr/>
        <a:lstStyle/>
        <a:p>
          <a:endParaRPr lang="en-US"/>
        </a:p>
      </dgm:t>
    </dgm:pt>
    <dgm:pt modelId="{0A09FAB4-5335-4E55-8C94-0266379EC969}" type="pres">
      <dgm:prSet presAssocID="{33B27DC2-7EB4-4CE0-B7C0-ECE1696DC6FD}" presName="Name0" presStyleCnt="0">
        <dgm:presLayoutVars>
          <dgm:dir/>
          <dgm:animLvl val="lvl"/>
          <dgm:resizeHandles val="exact"/>
        </dgm:presLayoutVars>
      </dgm:prSet>
      <dgm:spPr/>
    </dgm:pt>
    <dgm:pt modelId="{1D37C5EF-F768-4C60-84BF-24E428CB16E3}" type="pres">
      <dgm:prSet presAssocID="{31E0287D-98F1-46B0-A216-0F175277D153}" presName="composite" presStyleCnt="0"/>
      <dgm:spPr/>
    </dgm:pt>
    <dgm:pt modelId="{55F5708B-E575-4E44-B7B9-62BC7B3233EB}" type="pres">
      <dgm:prSet presAssocID="{31E0287D-98F1-46B0-A216-0F175277D153}" presName="parTx" presStyleLbl="alignNode1" presStyleIdx="0" presStyleCnt="5">
        <dgm:presLayoutVars>
          <dgm:chMax val="0"/>
          <dgm:chPref val="0"/>
        </dgm:presLayoutVars>
      </dgm:prSet>
      <dgm:spPr/>
    </dgm:pt>
    <dgm:pt modelId="{0EBE1930-E43D-47B9-B82A-9035D0D8B46F}" type="pres">
      <dgm:prSet presAssocID="{31E0287D-98F1-46B0-A216-0F175277D153}" presName="desTx" presStyleLbl="alignAccFollowNode1" presStyleIdx="0" presStyleCnt="5">
        <dgm:presLayoutVars/>
      </dgm:prSet>
      <dgm:spPr/>
    </dgm:pt>
    <dgm:pt modelId="{C16B8B3D-0B71-4964-8A34-A236803F5A34}" type="pres">
      <dgm:prSet presAssocID="{F599BC41-33C0-4061-A637-6A4E43FD43FB}" presName="space" presStyleCnt="0"/>
      <dgm:spPr/>
    </dgm:pt>
    <dgm:pt modelId="{C885FB17-7CFC-4C41-9FA0-DEF3CE917604}" type="pres">
      <dgm:prSet presAssocID="{6D83A121-F295-4A2E-BE23-6389C80AC860}" presName="composite" presStyleCnt="0"/>
      <dgm:spPr/>
    </dgm:pt>
    <dgm:pt modelId="{6DA6B088-6824-4684-BD00-FF6606A6CCA3}" type="pres">
      <dgm:prSet presAssocID="{6D83A121-F295-4A2E-BE23-6389C80AC860}" presName="parTx" presStyleLbl="alignNode1" presStyleIdx="1" presStyleCnt="5">
        <dgm:presLayoutVars>
          <dgm:chMax val="0"/>
          <dgm:chPref val="0"/>
        </dgm:presLayoutVars>
      </dgm:prSet>
      <dgm:spPr/>
    </dgm:pt>
    <dgm:pt modelId="{F94A10C7-3540-4149-9EA7-668A72E703CD}" type="pres">
      <dgm:prSet presAssocID="{6D83A121-F295-4A2E-BE23-6389C80AC860}" presName="desTx" presStyleLbl="alignAccFollowNode1" presStyleIdx="1" presStyleCnt="5">
        <dgm:presLayoutVars/>
      </dgm:prSet>
      <dgm:spPr/>
    </dgm:pt>
    <dgm:pt modelId="{28735356-C050-4E25-854D-9EFA5E933E20}" type="pres">
      <dgm:prSet presAssocID="{2C203EE2-10E7-4D20-BA98-D9E91CF9107F}" presName="space" presStyleCnt="0"/>
      <dgm:spPr/>
    </dgm:pt>
    <dgm:pt modelId="{69CEA3DB-CA0E-44DA-AEA0-AB32F892B49A}" type="pres">
      <dgm:prSet presAssocID="{E3807B7B-80C8-4920-8FD2-C98C4E71A064}" presName="composite" presStyleCnt="0"/>
      <dgm:spPr/>
    </dgm:pt>
    <dgm:pt modelId="{86418806-970F-434F-AB20-FE1B7749F271}" type="pres">
      <dgm:prSet presAssocID="{E3807B7B-80C8-4920-8FD2-C98C4E71A064}" presName="parTx" presStyleLbl="alignNode1" presStyleIdx="2" presStyleCnt="5">
        <dgm:presLayoutVars>
          <dgm:chMax val="0"/>
          <dgm:chPref val="0"/>
        </dgm:presLayoutVars>
      </dgm:prSet>
      <dgm:spPr/>
    </dgm:pt>
    <dgm:pt modelId="{ECD51A42-98FD-47F2-92A5-0B204C0C5232}" type="pres">
      <dgm:prSet presAssocID="{E3807B7B-80C8-4920-8FD2-C98C4E71A064}" presName="desTx" presStyleLbl="alignAccFollowNode1" presStyleIdx="2" presStyleCnt="5">
        <dgm:presLayoutVars/>
      </dgm:prSet>
      <dgm:spPr/>
    </dgm:pt>
    <dgm:pt modelId="{D76E6CB7-9352-45BB-8A97-FB6757258856}" type="pres">
      <dgm:prSet presAssocID="{A8D3DFC3-B9D3-4C65-9111-6CF5CAD720AE}" presName="space" presStyleCnt="0"/>
      <dgm:spPr/>
    </dgm:pt>
    <dgm:pt modelId="{5CC7A6DC-4D3B-43A1-9CB0-EFC211AA2D08}" type="pres">
      <dgm:prSet presAssocID="{BA4F4691-3FE9-45CA-A07C-158684EF25AE}" presName="composite" presStyleCnt="0"/>
      <dgm:spPr/>
    </dgm:pt>
    <dgm:pt modelId="{C77F7596-FF60-4FF6-B2D2-D911FA889E08}" type="pres">
      <dgm:prSet presAssocID="{BA4F4691-3FE9-45CA-A07C-158684EF25AE}" presName="parTx" presStyleLbl="alignNode1" presStyleIdx="3" presStyleCnt="5">
        <dgm:presLayoutVars>
          <dgm:chMax val="0"/>
          <dgm:chPref val="0"/>
        </dgm:presLayoutVars>
      </dgm:prSet>
      <dgm:spPr/>
    </dgm:pt>
    <dgm:pt modelId="{5222DF69-2B34-41AF-9443-E2C9731B237B}" type="pres">
      <dgm:prSet presAssocID="{BA4F4691-3FE9-45CA-A07C-158684EF25AE}" presName="desTx" presStyleLbl="alignAccFollowNode1" presStyleIdx="3" presStyleCnt="5">
        <dgm:presLayoutVars/>
      </dgm:prSet>
      <dgm:spPr/>
    </dgm:pt>
    <dgm:pt modelId="{D4964435-95B3-442B-B832-77ED417FDC1D}" type="pres">
      <dgm:prSet presAssocID="{1A88B791-0044-4581-A6EB-C393C01605D7}" presName="space" presStyleCnt="0"/>
      <dgm:spPr/>
    </dgm:pt>
    <dgm:pt modelId="{DA57F1BD-1E5C-43D8-B9A7-C4417A16B219}" type="pres">
      <dgm:prSet presAssocID="{474AB400-D9AD-4FBF-90F5-2052EBA640F7}" presName="composite" presStyleCnt="0"/>
      <dgm:spPr/>
    </dgm:pt>
    <dgm:pt modelId="{6C731E63-1A3C-43EE-94B5-909FBC6650B5}" type="pres">
      <dgm:prSet presAssocID="{474AB400-D9AD-4FBF-90F5-2052EBA640F7}" presName="parTx" presStyleLbl="alignNode1" presStyleIdx="4" presStyleCnt="5">
        <dgm:presLayoutVars>
          <dgm:chMax val="0"/>
          <dgm:chPref val="0"/>
        </dgm:presLayoutVars>
      </dgm:prSet>
      <dgm:spPr/>
    </dgm:pt>
    <dgm:pt modelId="{A7BC8AA6-08AF-4EB6-BC8C-AC35C716DA06}" type="pres">
      <dgm:prSet presAssocID="{474AB400-D9AD-4FBF-90F5-2052EBA640F7}" presName="desTx" presStyleLbl="alignAccFollowNode1" presStyleIdx="4" presStyleCnt="5">
        <dgm:presLayoutVars/>
      </dgm:prSet>
      <dgm:spPr/>
    </dgm:pt>
  </dgm:ptLst>
  <dgm:cxnLst>
    <dgm:cxn modelId="{7B2A0B04-8631-42AC-9168-155EF9A91EAC}" type="presOf" srcId="{6D83A121-F295-4A2E-BE23-6389C80AC860}" destId="{6DA6B088-6824-4684-BD00-FF6606A6CCA3}" srcOrd="0" destOrd="0" presId="urn:microsoft.com/office/officeart/2016/7/layout/HorizontalActionList"/>
    <dgm:cxn modelId="{A0238C13-9936-4CD7-BFDD-A445673E4DEF}" srcId="{33B27DC2-7EB4-4CE0-B7C0-ECE1696DC6FD}" destId="{474AB400-D9AD-4FBF-90F5-2052EBA640F7}" srcOrd="4" destOrd="0" parTransId="{2AF1D65B-1CB4-4E82-A0EF-E355C90BBAEA}" sibTransId="{F5E08293-06F3-4DB6-A1F4-8D9A7E45CB54}"/>
    <dgm:cxn modelId="{48E54D2C-80C2-4002-A21B-DBAB68D632B1}" srcId="{BA4F4691-3FE9-45CA-A07C-158684EF25AE}" destId="{F608F903-025D-4228-A92D-14889AD81EAF}" srcOrd="0" destOrd="0" parTransId="{690FD94B-DF7F-41BF-882B-F07516B69D47}" sibTransId="{20579633-E436-4E64-B6E2-46FA4AF4E77C}"/>
    <dgm:cxn modelId="{2C4C3644-324E-4C30-9D19-182DABE66A91}" srcId="{33B27DC2-7EB4-4CE0-B7C0-ECE1696DC6FD}" destId="{BA4F4691-3FE9-45CA-A07C-158684EF25AE}" srcOrd="3" destOrd="0" parTransId="{8E2B88FE-E75C-47E3-89EC-59BA96020A05}" sibTransId="{1A88B791-0044-4581-A6EB-C393C01605D7}"/>
    <dgm:cxn modelId="{916D9E44-38BF-4D23-B7CF-30000A783ABA}" srcId="{6D83A121-F295-4A2E-BE23-6389C80AC860}" destId="{D413C336-B255-41C2-AFA0-F3606C0CF879}" srcOrd="0" destOrd="0" parTransId="{D593185E-50AB-43B6-AA5E-E65C63348BF8}" sibTransId="{AF6FEF0C-410A-4A4B-9441-1CFF782C451D}"/>
    <dgm:cxn modelId="{1C1AAB67-466D-41E3-996C-7B57C74ED7F8}" srcId="{E3807B7B-80C8-4920-8FD2-C98C4E71A064}" destId="{2F9E9A9B-40B3-4236-9A6D-D90BA723F986}" srcOrd="0" destOrd="0" parTransId="{90C65DBD-28EE-4440-BBCD-D3032890FDA9}" sibTransId="{3A704722-B88A-45D8-A813-FFD11DBCC5C6}"/>
    <dgm:cxn modelId="{5953E44B-5FC2-41F6-93C9-2E037C2C3C96}" type="presOf" srcId="{33B27DC2-7EB4-4CE0-B7C0-ECE1696DC6FD}" destId="{0A09FAB4-5335-4E55-8C94-0266379EC969}" srcOrd="0" destOrd="0" presId="urn:microsoft.com/office/officeart/2016/7/layout/HorizontalActionList"/>
    <dgm:cxn modelId="{FC211F4C-9A2B-474A-86AD-A935E21BFF9F}" type="presOf" srcId="{BA4F4691-3FE9-45CA-A07C-158684EF25AE}" destId="{C77F7596-FF60-4FF6-B2D2-D911FA889E08}" srcOrd="0" destOrd="0" presId="urn:microsoft.com/office/officeart/2016/7/layout/HorizontalActionList"/>
    <dgm:cxn modelId="{422A187C-2D00-499E-A5B5-DC12780C1D16}" type="presOf" srcId="{2F9E9A9B-40B3-4236-9A6D-D90BA723F986}" destId="{ECD51A42-98FD-47F2-92A5-0B204C0C5232}" srcOrd="0" destOrd="0" presId="urn:microsoft.com/office/officeart/2016/7/layout/HorizontalActionList"/>
    <dgm:cxn modelId="{A8BFB17C-76D0-470A-A754-BA1801A0C77F}" type="presOf" srcId="{D413C336-B255-41C2-AFA0-F3606C0CF879}" destId="{F94A10C7-3540-4149-9EA7-668A72E703CD}" srcOrd="0" destOrd="0" presId="urn:microsoft.com/office/officeart/2016/7/layout/HorizontalActionList"/>
    <dgm:cxn modelId="{6C47FF86-5406-41D8-9767-C253ACFC1A8B}" type="presOf" srcId="{55D297E8-E5EE-4817-B938-1BE9D18F45C1}" destId="{0EBE1930-E43D-47B9-B82A-9035D0D8B46F}" srcOrd="0" destOrd="0" presId="urn:microsoft.com/office/officeart/2016/7/layout/HorizontalActionList"/>
    <dgm:cxn modelId="{CE61C68E-02DC-48D0-AA46-569BB1B3EC8E}" type="presOf" srcId="{474AB400-D9AD-4FBF-90F5-2052EBA640F7}" destId="{6C731E63-1A3C-43EE-94B5-909FBC6650B5}" srcOrd="0" destOrd="0" presId="urn:microsoft.com/office/officeart/2016/7/layout/HorizontalActionList"/>
    <dgm:cxn modelId="{F1B3EA91-F443-4F26-AE56-D167BEE0E184}" type="presOf" srcId="{F608F903-025D-4228-A92D-14889AD81EAF}" destId="{5222DF69-2B34-41AF-9443-E2C9731B237B}" srcOrd="0" destOrd="0" presId="urn:microsoft.com/office/officeart/2016/7/layout/HorizontalActionList"/>
    <dgm:cxn modelId="{27E75897-7A66-483F-9E55-DAA2F777378A}" type="presOf" srcId="{31E0287D-98F1-46B0-A216-0F175277D153}" destId="{55F5708B-E575-4E44-B7B9-62BC7B3233EB}" srcOrd="0" destOrd="0" presId="urn:microsoft.com/office/officeart/2016/7/layout/HorizontalActionList"/>
    <dgm:cxn modelId="{BFA4DC9A-774F-4940-80B8-EB217FD9BDF9}" srcId="{474AB400-D9AD-4FBF-90F5-2052EBA640F7}" destId="{2FF9EF6D-AF24-4034-BC86-64063642E510}" srcOrd="0" destOrd="0" parTransId="{93923323-7CC5-44C7-9DAA-866742A1061D}" sibTransId="{705ECD37-281D-4C37-9E0C-B8265C5D1FB1}"/>
    <dgm:cxn modelId="{6D1A479C-A608-44D1-9D88-D48F36C94ECF}" srcId="{31E0287D-98F1-46B0-A216-0F175277D153}" destId="{55D297E8-E5EE-4817-B938-1BE9D18F45C1}" srcOrd="0" destOrd="0" parTransId="{F4250FD2-36A2-4FD8-A1DA-954EA50F36D2}" sibTransId="{A5172E1B-347C-435C-986F-E934B4FFB264}"/>
    <dgm:cxn modelId="{7DE90AA9-674A-42C8-A3CE-1BC2771E9FA9}" srcId="{33B27DC2-7EB4-4CE0-B7C0-ECE1696DC6FD}" destId="{E3807B7B-80C8-4920-8FD2-C98C4E71A064}" srcOrd="2" destOrd="0" parTransId="{0FB76A77-877B-4EAE-AC69-7E3F27F85F6F}" sibTransId="{A8D3DFC3-B9D3-4C65-9111-6CF5CAD720AE}"/>
    <dgm:cxn modelId="{481CFFAB-B893-4D22-8017-FD9B41024FAC}" type="presOf" srcId="{2FF9EF6D-AF24-4034-BC86-64063642E510}" destId="{A7BC8AA6-08AF-4EB6-BC8C-AC35C716DA06}" srcOrd="0" destOrd="0" presId="urn:microsoft.com/office/officeart/2016/7/layout/HorizontalActionList"/>
    <dgm:cxn modelId="{968DD8D7-F8B1-4CC5-8C1E-85584C6C3DD4}" type="presOf" srcId="{E3807B7B-80C8-4920-8FD2-C98C4E71A064}" destId="{86418806-970F-434F-AB20-FE1B7749F271}" srcOrd="0" destOrd="0" presId="urn:microsoft.com/office/officeart/2016/7/layout/HorizontalActionList"/>
    <dgm:cxn modelId="{15F08CEB-FD03-4171-BA33-8D465180DD68}" srcId="{33B27DC2-7EB4-4CE0-B7C0-ECE1696DC6FD}" destId="{6D83A121-F295-4A2E-BE23-6389C80AC860}" srcOrd="1" destOrd="0" parTransId="{1170818D-A540-40B4-887D-A7D599732DD2}" sibTransId="{2C203EE2-10E7-4D20-BA98-D9E91CF9107F}"/>
    <dgm:cxn modelId="{40213FFA-A16C-4BA5-9628-E77F7C9E145D}" srcId="{33B27DC2-7EB4-4CE0-B7C0-ECE1696DC6FD}" destId="{31E0287D-98F1-46B0-A216-0F175277D153}" srcOrd="0" destOrd="0" parTransId="{9C90CACA-CAEC-494D-9CAC-A31D1330B4E2}" sibTransId="{F599BC41-33C0-4061-A637-6A4E43FD43FB}"/>
    <dgm:cxn modelId="{525A8999-C24C-4869-9738-07191C095A64}" type="presParOf" srcId="{0A09FAB4-5335-4E55-8C94-0266379EC969}" destId="{1D37C5EF-F768-4C60-84BF-24E428CB16E3}" srcOrd="0" destOrd="0" presId="urn:microsoft.com/office/officeart/2016/7/layout/HorizontalActionList"/>
    <dgm:cxn modelId="{1888A5F5-941F-47BF-809A-25B7BE224B28}" type="presParOf" srcId="{1D37C5EF-F768-4C60-84BF-24E428CB16E3}" destId="{55F5708B-E575-4E44-B7B9-62BC7B3233EB}" srcOrd="0" destOrd="0" presId="urn:microsoft.com/office/officeart/2016/7/layout/HorizontalActionList"/>
    <dgm:cxn modelId="{8B5871D4-3D1E-44A4-AD8A-C364BA951311}" type="presParOf" srcId="{1D37C5EF-F768-4C60-84BF-24E428CB16E3}" destId="{0EBE1930-E43D-47B9-B82A-9035D0D8B46F}" srcOrd="1" destOrd="0" presId="urn:microsoft.com/office/officeart/2016/7/layout/HorizontalActionList"/>
    <dgm:cxn modelId="{72B14339-019D-4F5B-8D2B-CF57BAE3A05F}" type="presParOf" srcId="{0A09FAB4-5335-4E55-8C94-0266379EC969}" destId="{C16B8B3D-0B71-4964-8A34-A236803F5A34}" srcOrd="1" destOrd="0" presId="urn:microsoft.com/office/officeart/2016/7/layout/HorizontalActionList"/>
    <dgm:cxn modelId="{6435C3FA-C101-4AC9-98B0-6802E0036BEB}" type="presParOf" srcId="{0A09FAB4-5335-4E55-8C94-0266379EC969}" destId="{C885FB17-7CFC-4C41-9FA0-DEF3CE917604}" srcOrd="2" destOrd="0" presId="urn:microsoft.com/office/officeart/2016/7/layout/HorizontalActionList"/>
    <dgm:cxn modelId="{3B101D75-F0A9-4ACB-8803-B3A702251891}" type="presParOf" srcId="{C885FB17-7CFC-4C41-9FA0-DEF3CE917604}" destId="{6DA6B088-6824-4684-BD00-FF6606A6CCA3}" srcOrd="0" destOrd="0" presId="urn:microsoft.com/office/officeart/2016/7/layout/HorizontalActionList"/>
    <dgm:cxn modelId="{009AFFDC-E5D0-4A83-99C6-F93C93E09895}" type="presParOf" srcId="{C885FB17-7CFC-4C41-9FA0-DEF3CE917604}" destId="{F94A10C7-3540-4149-9EA7-668A72E703CD}" srcOrd="1" destOrd="0" presId="urn:microsoft.com/office/officeart/2016/7/layout/HorizontalActionList"/>
    <dgm:cxn modelId="{9CC22CEC-5D87-4C7C-BACB-255A53A358C8}" type="presParOf" srcId="{0A09FAB4-5335-4E55-8C94-0266379EC969}" destId="{28735356-C050-4E25-854D-9EFA5E933E20}" srcOrd="3" destOrd="0" presId="urn:microsoft.com/office/officeart/2016/7/layout/HorizontalActionList"/>
    <dgm:cxn modelId="{04DAC617-7D7C-4E57-B68E-5A664A28BFB2}" type="presParOf" srcId="{0A09FAB4-5335-4E55-8C94-0266379EC969}" destId="{69CEA3DB-CA0E-44DA-AEA0-AB32F892B49A}" srcOrd="4" destOrd="0" presId="urn:microsoft.com/office/officeart/2016/7/layout/HorizontalActionList"/>
    <dgm:cxn modelId="{D2F3CF7B-0794-4E01-81D8-956DB0549C72}" type="presParOf" srcId="{69CEA3DB-CA0E-44DA-AEA0-AB32F892B49A}" destId="{86418806-970F-434F-AB20-FE1B7749F271}" srcOrd="0" destOrd="0" presId="urn:microsoft.com/office/officeart/2016/7/layout/HorizontalActionList"/>
    <dgm:cxn modelId="{1C066407-B394-4DB5-97A6-302F83A97876}" type="presParOf" srcId="{69CEA3DB-CA0E-44DA-AEA0-AB32F892B49A}" destId="{ECD51A42-98FD-47F2-92A5-0B204C0C5232}" srcOrd="1" destOrd="0" presId="urn:microsoft.com/office/officeart/2016/7/layout/HorizontalActionList"/>
    <dgm:cxn modelId="{37AFD085-3F14-4FAF-BA3C-27D2E962D6D8}" type="presParOf" srcId="{0A09FAB4-5335-4E55-8C94-0266379EC969}" destId="{D76E6CB7-9352-45BB-8A97-FB6757258856}" srcOrd="5" destOrd="0" presId="urn:microsoft.com/office/officeart/2016/7/layout/HorizontalActionList"/>
    <dgm:cxn modelId="{931CA5CF-B3C6-43DA-A7ED-F27B7627978E}" type="presParOf" srcId="{0A09FAB4-5335-4E55-8C94-0266379EC969}" destId="{5CC7A6DC-4D3B-43A1-9CB0-EFC211AA2D08}" srcOrd="6" destOrd="0" presId="urn:microsoft.com/office/officeart/2016/7/layout/HorizontalActionList"/>
    <dgm:cxn modelId="{C907EE8C-041C-4F58-8A38-A014FB0A1AB3}" type="presParOf" srcId="{5CC7A6DC-4D3B-43A1-9CB0-EFC211AA2D08}" destId="{C77F7596-FF60-4FF6-B2D2-D911FA889E08}" srcOrd="0" destOrd="0" presId="urn:microsoft.com/office/officeart/2016/7/layout/HorizontalActionList"/>
    <dgm:cxn modelId="{E11285D2-4053-4D1D-A8DE-2646CD033A5A}" type="presParOf" srcId="{5CC7A6DC-4D3B-43A1-9CB0-EFC211AA2D08}" destId="{5222DF69-2B34-41AF-9443-E2C9731B237B}" srcOrd="1" destOrd="0" presId="urn:microsoft.com/office/officeart/2016/7/layout/HorizontalActionList"/>
    <dgm:cxn modelId="{6DC50FBB-0510-45E9-BCA9-DB581FE9759A}" type="presParOf" srcId="{0A09FAB4-5335-4E55-8C94-0266379EC969}" destId="{D4964435-95B3-442B-B832-77ED417FDC1D}" srcOrd="7" destOrd="0" presId="urn:microsoft.com/office/officeart/2016/7/layout/HorizontalActionList"/>
    <dgm:cxn modelId="{05E0460F-5ACC-4C42-993A-55D553EF4047}" type="presParOf" srcId="{0A09FAB4-5335-4E55-8C94-0266379EC969}" destId="{DA57F1BD-1E5C-43D8-B9A7-C4417A16B219}" srcOrd="8" destOrd="0" presId="urn:microsoft.com/office/officeart/2016/7/layout/HorizontalActionList"/>
    <dgm:cxn modelId="{4CD5B186-4E81-4A1D-B473-BAFA70904C1E}" type="presParOf" srcId="{DA57F1BD-1E5C-43D8-B9A7-C4417A16B219}" destId="{6C731E63-1A3C-43EE-94B5-909FBC6650B5}" srcOrd="0" destOrd="0" presId="urn:microsoft.com/office/officeart/2016/7/layout/HorizontalActionList"/>
    <dgm:cxn modelId="{32EE3560-92AF-4B76-9666-963DDDA0582A}" type="presParOf" srcId="{DA57F1BD-1E5C-43D8-B9A7-C4417A16B219}" destId="{A7BC8AA6-08AF-4EB6-BC8C-AC35C716DA06}"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3CF32F-BFF4-405F-A946-30D6D113F30B}"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E1E20BBC-0642-4980-84A5-D82351DBCECA}">
      <dgm:prSet/>
      <dgm:spPr/>
      <dgm:t>
        <a:bodyPr/>
        <a:lstStyle/>
        <a:p>
          <a:r>
            <a:rPr lang="en-US" b="1"/>
            <a:t>lib_plugin_ros_init.so </a:t>
          </a:r>
          <a:endParaRPr lang="en-US"/>
        </a:p>
      </dgm:t>
    </dgm:pt>
    <dgm:pt modelId="{E36C66B2-B45B-441D-B2DA-6242EE485FE5}" type="parTrans" cxnId="{1DFC291C-F927-4C57-BEE4-77FBDF528DB6}">
      <dgm:prSet/>
      <dgm:spPr/>
      <dgm:t>
        <a:bodyPr/>
        <a:lstStyle/>
        <a:p>
          <a:endParaRPr lang="en-US"/>
        </a:p>
      </dgm:t>
    </dgm:pt>
    <dgm:pt modelId="{FA82B786-A4A7-46A9-8AF5-673AD6DCDFAE}" type="sibTrans" cxnId="{1DFC291C-F927-4C57-BEE4-77FBDF528DB6}">
      <dgm:prSet/>
      <dgm:spPr/>
      <dgm:t>
        <a:bodyPr/>
        <a:lstStyle/>
        <a:p>
          <a:endParaRPr lang="en-US"/>
        </a:p>
      </dgm:t>
    </dgm:pt>
    <dgm:pt modelId="{C5BA82C2-4908-4485-A49D-4C3B635D6488}">
      <dgm:prSet/>
      <dgm:spPr/>
      <dgm:t>
        <a:bodyPr/>
        <a:lstStyle/>
        <a:p>
          <a:r>
            <a:rPr lang="en-US"/>
            <a:t>A system plugin for gazebo server</a:t>
          </a:r>
        </a:p>
      </dgm:t>
    </dgm:pt>
    <dgm:pt modelId="{0A295CF3-ECF9-423C-90F9-9EB3C15DECA0}" type="parTrans" cxnId="{4758E690-6049-4722-93AD-457D66400F10}">
      <dgm:prSet/>
      <dgm:spPr/>
      <dgm:t>
        <a:bodyPr/>
        <a:lstStyle/>
        <a:p>
          <a:endParaRPr lang="en-US"/>
        </a:p>
      </dgm:t>
    </dgm:pt>
    <dgm:pt modelId="{555E2E7F-2AAD-43B2-A629-0D929F88BFDE}" type="sibTrans" cxnId="{4758E690-6049-4722-93AD-457D66400F10}">
      <dgm:prSet/>
      <dgm:spPr/>
      <dgm:t>
        <a:bodyPr/>
        <a:lstStyle/>
        <a:p>
          <a:endParaRPr lang="en-US"/>
        </a:p>
      </dgm:t>
    </dgm:pt>
    <dgm:pt modelId="{804FB265-F6BD-4975-B830-D1F0185443A9}">
      <dgm:prSet/>
      <dgm:spPr/>
      <dgm:t>
        <a:bodyPr/>
        <a:lstStyle/>
        <a:p>
          <a:r>
            <a:rPr lang="en-US" b="1"/>
            <a:t>lib_plugin_ros_drone.so</a:t>
          </a:r>
          <a:endParaRPr lang="en-US"/>
        </a:p>
      </dgm:t>
    </dgm:pt>
    <dgm:pt modelId="{976ED74F-6B47-4F13-9939-1E37B4C2440F}" type="parTrans" cxnId="{9DA99AE1-CDD2-4FE4-BF47-0646A6D13C05}">
      <dgm:prSet/>
      <dgm:spPr/>
      <dgm:t>
        <a:bodyPr/>
        <a:lstStyle/>
        <a:p>
          <a:endParaRPr lang="en-US"/>
        </a:p>
      </dgm:t>
    </dgm:pt>
    <dgm:pt modelId="{38DB955B-AE7D-49EB-89DC-8F385D97EDE8}" type="sibTrans" cxnId="{9DA99AE1-CDD2-4FE4-BF47-0646A6D13C05}">
      <dgm:prSet/>
      <dgm:spPr/>
      <dgm:t>
        <a:bodyPr/>
        <a:lstStyle/>
        <a:p>
          <a:endParaRPr lang="en-US"/>
        </a:p>
      </dgm:t>
    </dgm:pt>
    <dgm:pt modelId="{4AC46A1D-E2DC-437C-AFE7-01A4DF4B8766}">
      <dgm:prSet/>
      <dgm:spPr/>
      <dgm:t>
        <a:bodyPr/>
        <a:lstStyle/>
        <a:p>
          <a:r>
            <a:rPr lang="en-US"/>
            <a:t>Receives commands from 'drone_keyboard’ through ROS topics</a:t>
          </a:r>
        </a:p>
      </dgm:t>
    </dgm:pt>
    <dgm:pt modelId="{763A9AC6-DB53-4AF1-81E3-F1C1D915137A}" type="parTrans" cxnId="{29774E68-0315-4F70-AF2D-1C132A50161D}">
      <dgm:prSet/>
      <dgm:spPr/>
      <dgm:t>
        <a:bodyPr/>
        <a:lstStyle/>
        <a:p>
          <a:endParaRPr lang="en-US"/>
        </a:p>
      </dgm:t>
    </dgm:pt>
    <dgm:pt modelId="{F46638F4-4E7A-46EE-9FD7-0A47777B07F3}" type="sibTrans" cxnId="{29774E68-0315-4F70-AF2D-1C132A50161D}">
      <dgm:prSet/>
      <dgm:spPr/>
      <dgm:t>
        <a:bodyPr/>
        <a:lstStyle/>
        <a:p>
          <a:endParaRPr lang="en-US"/>
        </a:p>
      </dgm:t>
    </dgm:pt>
    <dgm:pt modelId="{C0E79529-DBD1-4D3F-9537-ED6BB3D73345}">
      <dgm:prSet/>
      <dgm:spPr/>
      <dgm:t>
        <a:bodyPr/>
        <a:lstStyle/>
        <a:p>
          <a:r>
            <a:rPr lang="en-US"/>
            <a:t>A simple pid controller for inner-loop</a:t>
          </a:r>
        </a:p>
      </dgm:t>
    </dgm:pt>
    <dgm:pt modelId="{E7E5C263-20E6-4E5C-9A7D-3DC422810D8A}" type="parTrans" cxnId="{C9188E02-1414-4874-8105-2349382C9CB2}">
      <dgm:prSet/>
      <dgm:spPr/>
      <dgm:t>
        <a:bodyPr/>
        <a:lstStyle/>
        <a:p>
          <a:endParaRPr lang="en-US"/>
        </a:p>
      </dgm:t>
    </dgm:pt>
    <dgm:pt modelId="{3328484F-EFCA-45C7-B032-FE62ABB3525D}" type="sibTrans" cxnId="{C9188E02-1414-4874-8105-2349382C9CB2}">
      <dgm:prSet/>
      <dgm:spPr/>
      <dgm:t>
        <a:bodyPr/>
        <a:lstStyle/>
        <a:p>
          <a:endParaRPr lang="en-US"/>
        </a:p>
      </dgm:t>
    </dgm:pt>
    <dgm:pt modelId="{CEE5438F-0B47-4342-9384-B8370FB27469}">
      <dgm:prSet/>
      <dgm:spPr/>
      <dgm:t>
        <a:bodyPr/>
        <a:lstStyle/>
        <a:p>
          <a:r>
            <a:rPr lang="en-US"/>
            <a:t>A simple position controller</a:t>
          </a:r>
        </a:p>
      </dgm:t>
    </dgm:pt>
    <dgm:pt modelId="{7028C0B7-4984-4079-96DE-17412B530507}" type="parTrans" cxnId="{563C3CE2-6836-412F-941C-CB413F9A80D5}">
      <dgm:prSet/>
      <dgm:spPr/>
      <dgm:t>
        <a:bodyPr/>
        <a:lstStyle/>
        <a:p>
          <a:endParaRPr lang="en-US"/>
        </a:p>
      </dgm:t>
    </dgm:pt>
    <dgm:pt modelId="{97B70740-FD23-4826-9933-47F9B71E63EB}" type="sibTrans" cxnId="{563C3CE2-6836-412F-941C-CB413F9A80D5}">
      <dgm:prSet/>
      <dgm:spPr/>
      <dgm:t>
        <a:bodyPr/>
        <a:lstStyle/>
        <a:p>
          <a:endParaRPr lang="en-US"/>
        </a:p>
      </dgm:t>
    </dgm:pt>
    <dgm:pt modelId="{A258F5CF-6E50-4CC5-893D-4FE40A821FE5}">
      <dgm:prSet/>
      <dgm:spPr/>
      <dgm:t>
        <a:bodyPr/>
        <a:lstStyle/>
        <a:p>
          <a:r>
            <a:rPr lang="es-ES" b="1"/>
            <a:t>lib_plugin_ros_imu.so</a:t>
          </a:r>
          <a:endParaRPr lang="en-US"/>
        </a:p>
      </dgm:t>
    </dgm:pt>
    <dgm:pt modelId="{BC136649-B7A4-421E-8455-C7AF90AD5BB5}" type="parTrans" cxnId="{E41F61E7-1792-4CD0-A4C3-EF58BBC64FAE}">
      <dgm:prSet/>
      <dgm:spPr/>
      <dgm:t>
        <a:bodyPr/>
        <a:lstStyle/>
        <a:p>
          <a:endParaRPr lang="en-US"/>
        </a:p>
      </dgm:t>
    </dgm:pt>
    <dgm:pt modelId="{CC53CE80-FFC8-4C21-9AC1-E7C0DCF132E5}" type="sibTrans" cxnId="{E41F61E7-1792-4CD0-A4C3-EF58BBC64FAE}">
      <dgm:prSet/>
      <dgm:spPr/>
      <dgm:t>
        <a:bodyPr/>
        <a:lstStyle/>
        <a:p>
          <a:endParaRPr lang="en-US"/>
        </a:p>
      </dgm:t>
    </dgm:pt>
    <dgm:pt modelId="{A7894D34-AF6D-46C0-AC54-941DAAABA8C1}">
      <dgm:prSet/>
      <dgm:spPr/>
      <dgm:t>
        <a:bodyPr/>
        <a:lstStyle/>
        <a:p>
          <a:r>
            <a:rPr lang="en-US"/>
            <a:t>It’s sensor plugin, Publishes the imu(Inertial Measurement Unit) data to ROS.</a:t>
          </a:r>
        </a:p>
      </dgm:t>
    </dgm:pt>
    <dgm:pt modelId="{70680789-B003-41EA-801F-EFA2D906D362}" type="parTrans" cxnId="{91D495A2-D0B9-4BAC-AB5E-3D4E6F44FDCD}">
      <dgm:prSet/>
      <dgm:spPr/>
      <dgm:t>
        <a:bodyPr/>
        <a:lstStyle/>
        <a:p>
          <a:endParaRPr lang="en-US"/>
        </a:p>
      </dgm:t>
    </dgm:pt>
    <dgm:pt modelId="{A97065E5-6245-40E2-AA7E-940B8DAB8B66}" type="sibTrans" cxnId="{91D495A2-D0B9-4BAC-AB5E-3D4E6F44FDCD}">
      <dgm:prSet/>
      <dgm:spPr/>
      <dgm:t>
        <a:bodyPr/>
        <a:lstStyle/>
        <a:p>
          <a:endParaRPr lang="en-US"/>
        </a:p>
      </dgm:t>
    </dgm:pt>
    <dgm:pt modelId="{153BB992-CF6A-4142-8F97-33E84D0D0D9A}">
      <dgm:prSet/>
      <dgm:spPr/>
      <dgm:t>
        <a:bodyPr/>
        <a:lstStyle/>
        <a:p>
          <a:r>
            <a:rPr lang="es-ES" b="1"/>
            <a:t>lib_plugin_ros_cam.so</a:t>
          </a:r>
          <a:endParaRPr lang="en-US"/>
        </a:p>
      </dgm:t>
    </dgm:pt>
    <dgm:pt modelId="{41D05AF2-67FB-4285-B232-3304C59A7B69}" type="parTrans" cxnId="{28162AF9-7B7D-453A-ADF1-E7EDDAE57B56}">
      <dgm:prSet/>
      <dgm:spPr/>
      <dgm:t>
        <a:bodyPr/>
        <a:lstStyle/>
        <a:p>
          <a:endParaRPr lang="en-US"/>
        </a:p>
      </dgm:t>
    </dgm:pt>
    <dgm:pt modelId="{0624E442-862C-41C8-B82C-D9C9B7114397}" type="sibTrans" cxnId="{28162AF9-7B7D-453A-ADF1-E7EDDAE57B56}">
      <dgm:prSet/>
      <dgm:spPr/>
      <dgm:t>
        <a:bodyPr/>
        <a:lstStyle/>
        <a:p>
          <a:endParaRPr lang="en-US"/>
        </a:p>
      </dgm:t>
    </dgm:pt>
    <dgm:pt modelId="{BC90697A-7B42-442B-9820-0F29AC73EED8}">
      <dgm:prSet/>
      <dgm:spPr/>
      <dgm:t>
        <a:bodyPr/>
        <a:lstStyle/>
        <a:p>
          <a:r>
            <a:rPr lang="en-US"/>
            <a:t>It’s sensor plugin, Publish the image data to ROS topics</a:t>
          </a:r>
        </a:p>
      </dgm:t>
    </dgm:pt>
    <dgm:pt modelId="{D3C85727-7DB5-4BB9-BB2D-448340078A27}" type="parTrans" cxnId="{8DABA28A-C32A-4AC2-914D-B4B24F8E7E12}">
      <dgm:prSet/>
      <dgm:spPr/>
      <dgm:t>
        <a:bodyPr/>
        <a:lstStyle/>
        <a:p>
          <a:endParaRPr lang="en-US"/>
        </a:p>
      </dgm:t>
    </dgm:pt>
    <dgm:pt modelId="{43612A3E-6D1F-4530-8611-CAB851542CF9}" type="sibTrans" cxnId="{8DABA28A-C32A-4AC2-914D-B4B24F8E7E12}">
      <dgm:prSet/>
      <dgm:spPr/>
      <dgm:t>
        <a:bodyPr/>
        <a:lstStyle/>
        <a:p>
          <a:endParaRPr lang="en-US"/>
        </a:p>
      </dgm:t>
    </dgm:pt>
    <dgm:pt modelId="{2C2F25D0-D52B-41EE-B75A-52D5E257AAC4}" type="pres">
      <dgm:prSet presAssocID="{573CF32F-BFF4-405F-A946-30D6D113F30B}" presName="linear" presStyleCnt="0">
        <dgm:presLayoutVars>
          <dgm:dir/>
          <dgm:animLvl val="lvl"/>
          <dgm:resizeHandles val="exact"/>
        </dgm:presLayoutVars>
      </dgm:prSet>
      <dgm:spPr/>
    </dgm:pt>
    <dgm:pt modelId="{2B10FBCB-470D-49B4-9F0E-691EF990B750}" type="pres">
      <dgm:prSet presAssocID="{E1E20BBC-0642-4980-84A5-D82351DBCECA}" presName="parentLin" presStyleCnt="0"/>
      <dgm:spPr/>
    </dgm:pt>
    <dgm:pt modelId="{C4F6E74F-4F6E-4F2D-AC86-BE2734721587}" type="pres">
      <dgm:prSet presAssocID="{E1E20BBC-0642-4980-84A5-D82351DBCECA}" presName="parentLeftMargin" presStyleLbl="node1" presStyleIdx="0" presStyleCnt="4"/>
      <dgm:spPr/>
    </dgm:pt>
    <dgm:pt modelId="{4271730A-2D21-4200-B39A-B58475F2AD8B}" type="pres">
      <dgm:prSet presAssocID="{E1E20BBC-0642-4980-84A5-D82351DBCECA}" presName="parentText" presStyleLbl="node1" presStyleIdx="0" presStyleCnt="4">
        <dgm:presLayoutVars>
          <dgm:chMax val="0"/>
          <dgm:bulletEnabled val="1"/>
        </dgm:presLayoutVars>
      </dgm:prSet>
      <dgm:spPr/>
    </dgm:pt>
    <dgm:pt modelId="{A83CB692-B4A0-4CE3-AD53-0F8B6A620468}" type="pres">
      <dgm:prSet presAssocID="{E1E20BBC-0642-4980-84A5-D82351DBCECA}" presName="negativeSpace" presStyleCnt="0"/>
      <dgm:spPr/>
    </dgm:pt>
    <dgm:pt modelId="{6206557D-997E-458A-A898-511342F0503D}" type="pres">
      <dgm:prSet presAssocID="{E1E20BBC-0642-4980-84A5-D82351DBCECA}" presName="childText" presStyleLbl="conFgAcc1" presStyleIdx="0" presStyleCnt="4">
        <dgm:presLayoutVars>
          <dgm:bulletEnabled val="1"/>
        </dgm:presLayoutVars>
      </dgm:prSet>
      <dgm:spPr/>
    </dgm:pt>
    <dgm:pt modelId="{1CDBDB47-4F84-4D2E-82B0-B04D4491CDB1}" type="pres">
      <dgm:prSet presAssocID="{FA82B786-A4A7-46A9-8AF5-673AD6DCDFAE}" presName="spaceBetweenRectangles" presStyleCnt="0"/>
      <dgm:spPr/>
    </dgm:pt>
    <dgm:pt modelId="{F6A263D1-BF08-4408-819D-346CB0C32F49}" type="pres">
      <dgm:prSet presAssocID="{804FB265-F6BD-4975-B830-D1F0185443A9}" presName="parentLin" presStyleCnt="0"/>
      <dgm:spPr/>
    </dgm:pt>
    <dgm:pt modelId="{355BCE90-40DD-4A53-ADDD-6B4C7B26C073}" type="pres">
      <dgm:prSet presAssocID="{804FB265-F6BD-4975-B830-D1F0185443A9}" presName="parentLeftMargin" presStyleLbl="node1" presStyleIdx="0" presStyleCnt="4"/>
      <dgm:spPr/>
    </dgm:pt>
    <dgm:pt modelId="{C0597504-8941-468C-9684-5450D8087E7D}" type="pres">
      <dgm:prSet presAssocID="{804FB265-F6BD-4975-B830-D1F0185443A9}" presName="parentText" presStyleLbl="node1" presStyleIdx="1" presStyleCnt="4">
        <dgm:presLayoutVars>
          <dgm:chMax val="0"/>
          <dgm:bulletEnabled val="1"/>
        </dgm:presLayoutVars>
      </dgm:prSet>
      <dgm:spPr/>
    </dgm:pt>
    <dgm:pt modelId="{88A1B0BB-0AEF-459C-81BC-F95B31D0B058}" type="pres">
      <dgm:prSet presAssocID="{804FB265-F6BD-4975-B830-D1F0185443A9}" presName="negativeSpace" presStyleCnt="0"/>
      <dgm:spPr/>
    </dgm:pt>
    <dgm:pt modelId="{B411194E-AB8D-46BF-B57F-1C3C5797FD3A}" type="pres">
      <dgm:prSet presAssocID="{804FB265-F6BD-4975-B830-D1F0185443A9}" presName="childText" presStyleLbl="conFgAcc1" presStyleIdx="1" presStyleCnt="4">
        <dgm:presLayoutVars>
          <dgm:bulletEnabled val="1"/>
        </dgm:presLayoutVars>
      </dgm:prSet>
      <dgm:spPr/>
    </dgm:pt>
    <dgm:pt modelId="{C4E5791B-E299-4AE4-9DFA-78778FF7ED74}" type="pres">
      <dgm:prSet presAssocID="{38DB955B-AE7D-49EB-89DC-8F385D97EDE8}" presName="spaceBetweenRectangles" presStyleCnt="0"/>
      <dgm:spPr/>
    </dgm:pt>
    <dgm:pt modelId="{FB4A7E5A-238A-424A-9112-7464D12F0BD8}" type="pres">
      <dgm:prSet presAssocID="{A258F5CF-6E50-4CC5-893D-4FE40A821FE5}" presName="parentLin" presStyleCnt="0"/>
      <dgm:spPr/>
    </dgm:pt>
    <dgm:pt modelId="{EFB7EA9C-52DC-4443-8557-4D1AEE39EF42}" type="pres">
      <dgm:prSet presAssocID="{A258F5CF-6E50-4CC5-893D-4FE40A821FE5}" presName="parentLeftMargin" presStyleLbl="node1" presStyleIdx="1" presStyleCnt="4"/>
      <dgm:spPr/>
    </dgm:pt>
    <dgm:pt modelId="{78BE3D39-86FA-4595-AE4D-44C16E0F51C3}" type="pres">
      <dgm:prSet presAssocID="{A258F5CF-6E50-4CC5-893D-4FE40A821FE5}" presName="parentText" presStyleLbl="node1" presStyleIdx="2" presStyleCnt="4">
        <dgm:presLayoutVars>
          <dgm:chMax val="0"/>
          <dgm:bulletEnabled val="1"/>
        </dgm:presLayoutVars>
      </dgm:prSet>
      <dgm:spPr/>
    </dgm:pt>
    <dgm:pt modelId="{AD3D09F6-D397-4D2B-8826-C979AA5C196B}" type="pres">
      <dgm:prSet presAssocID="{A258F5CF-6E50-4CC5-893D-4FE40A821FE5}" presName="negativeSpace" presStyleCnt="0"/>
      <dgm:spPr/>
    </dgm:pt>
    <dgm:pt modelId="{06D18F94-8B54-4474-9997-E32D7A06C442}" type="pres">
      <dgm:prSet presAssocID="{A258F5CF-6E50-4CC5-893D-4FE40A821FE5}" presName="childText" presStyleLbl="conFgAcc1" presStyleIdx="2" presStyleCnt="4">
        <dgm:presLayoutVars>
          <dgm:bulletEnabled val="1"/>
        </dgm:presLayoutVars>
      </dgm:prSet>
      <dgm:spPr/>
    </dgm:pt>
    <dgm:pt modelId="{419DDC29-D728-4DE8-83F4-7C349FBC5DD7}" type="pres">
      <dgm:prSet presAssocID="{CC53CE80-FFC8-4C21-9AC1-E7C0DCF132E5}" presName="spaceBetweenRectangles" presStyleCnt="0"/>
      <dgm:spPr/>
    </dgm:pt>
    <dgm:pt modelId="{08FEF91B-2AF1-461D-B1F6-0A2C170A68D5}" type="pres">
      <dgm:prSet presAssocID="{153BB992-CF6A-4142-8F97-33E84D0D0D9A}" presName="parentLin" presStyleCnt="0"/>
      <dgm:spPr/>
    </dgm:pt>
    <dgm:pt modelId="{2A1DF518-005D-4CA3-BF53-D91B8CA4C563}" type="pres">
      <dgm:prSet presAssocID="{153BB992-CF6A-4142-8F97-33E84D0D0D9A}" presName="parentLeftMargin" presStyleLbl="node1" presStyleIdx="2" presStyleCnt="4"/>
      <dgm:spPr/>
    </dgm:pt>
    <dgm:pt modelId="{191944C6-1842-45AC-81C5-1223411F14C1}" type="pres">
      <dgm:prSet presAssocID="{153BB992-CF6A-4142-8F97-33E84D0D0D9A}" presName="parentText" presStyleLbl="node1" presStyleIdx="3" presStyleCnt="4">
        <dgm:presLayoutVars>
          <dgm:chMax val="0"/>
          <dgm:bulletEnabled val="1"/>
        </dgm:presLayoutVars>
      </dgm:prSet>
      <dgm:spPr/>
    </dgm:pt>
    <dgm:pt modelId="{9C3474C4-E977-43F4-96CB-31146A699DD1}" type="pres">
      <dgm:prSet presAssocID="{153BB992-CF6A-4142-8F97-33E84D0D0D9A}" presName="negativeSpace" presStyleCnt="0"/>
      <dgm:spPr/>
    </dgm:pt>
    <dgm:pt modelId="{D92AEEE9-EF7B-4724-809B-BAD6D05AEDCB}" type="pres">
      <dgm:prSet presAssocID="{153BB992-CF6A-4142-8F97-33E84D0D0D9A}" presName="childText" presStyleLbl="conFgAcc1" presStyleIdx="3" presStyleCnt="4">
        <dgm:presLayoutVars>
          <dgm:bulletEnabled val="1"/>
        </dgm:presLayoutVars>
      </dgm:prSet>
      <dgm:spPr/>
    </dgm:pt>
  </dgm:ptLst>
  <dgm:cxnLst>
    <dgm:cxn modelId="{C9188E02-1414-4874-8105-2349382C9CB2}" srcId="{804FB265-F6BD-4975-B830-D1F0185443A9}" destId="{C0E79529-DBD1-4D3F-9537-ED6BB3D73345}" srcOrd="1" destOrd="0" parTransId="{E7E5C263-20E6-4E5C-9A7D-3DC422810D8A}" sibTransId="{3328484F-EFCA-45C7-B032-FE62ABB3525D}"/>
    <dgm:cxn modelId="{3BFA290E-1A60-4CA5-AD4F-4FD5D26A3BF1}" type="presOf" srcId="{BC90697A-7B42-442B-9820-0F29AC73EED8}" destId="{D92AEEE9-EF7B-4724-809B-BAD6D05AEDCB}" srcOrd="0" destOrd="0" presId="urn:microsoft.com/office/officeart/2005/8/layout/list1"/>
    <dgm:cxn modelId="{1DFC291C-F927-4C57-BEE4-77FBDF528DB6}" srcId="{573CF32F-BFF4-405F-A946-30D6D113F30B}" destId="{E1E20BBC-0642-4980-84A5-D82351DBCECA}" srcOrd="0" destOrd="0" parTransId="{E36C66B2-B45B-441D-B2DA-6242EE485FE5}" sibTransId="{FA82B786-A4A7-46A9-8AF5-673AD6DCDFAE}"/>
    <dgm:cxn modelId="{A58ADF2B-914A-44A5-A554-88C639B30CE5}" type="presOf" srcId="{C0E79529-DBD1-4D3F-9537-ED6BB3D73345}" destId="{B411194E-AB8D-46BF-B57F-1C3C5797FD3A}" srcOrd="0" destOrd="1" presId="urn:microsoft.com/office/officeart/2005/8/layout/list1"/>
    <dgm:cxn modelId="{FDD6675D-76D5-4C25-AE6A-64FA94568175}" type="presOf" srcId="{CEE5438F-0B47-4342-9384-B8370FB27469}" destId="{B411194E-AB8D-46BF-B57F-1C3C5797FD3A}" srcOrd="0" destOrd="2" presId="urn:microsoft.com/office/officeart/2005/8/layout/list1"/>
    <dgm:cxn modelId="{37C8D747-82D2-4C67-BFA8-D5E47F16909B}" type="presOf" srcId="{573CF32F-BFF4-405F-A946-30D6D113F30B}" destId="{2C2F25D0-D52B-41EE-B75A-52D5E257AAC4}" srcOrd="0" destOrd="0" presId="urn:microsoft.com/office/officeart/2005/8/layout/list1"/>
    <dgm:cxn modelId="{29774E68-0315-4F70-AF2D-1C132A50161D}" srcId="{804FB265-F6BD-4975-B830-D1F0185443A9}" destId="{4AC46A1D-E2DC-437C-AFE7-01A4DF4B8766}" srcOrd="0" destOrd="0" parTransId="{763A9AC6-DB53-4AF1-81E3-F1C1D915137A}" sibTransId="{F46638F4-4E7A-46EE-9FD7-0A47777B07F3}"/>
    <dgm:cxn modelId="{D36A896D-0F41-4E92-A946-2243CE1EED86}" type="presOf" srcId="{E1E20BBC-0642-4980-84A5-D82351DBCECA}" destId="{4271730A-2D21-4200-B39A-B58475F2AD8B}" srcOrd="1" destOrd="0" presId="urn:microsoft.com/office/officeart/2005/8/layout/list1"/>
    <dgm:cxn modelId="{3DAC556E-65D5-40A4-A727-B1796F883F4F}" type="presOf" srcId="{153BB992-CF6A-4142-8F97-33E84D0D0D9A}" destId="{2A1DF518-005D-4CA3-BF53-D91B8CA4C563}" srcOrd="0" destOrd="0" presId="urn:microsoft.com/office/officeart/2005/8/layout/list1"/>
    <dgm:cxn modelId="{C62D9051-5C18-4269-A09F-AD0C931C6011}" type="presOf" srcId="{C5BA82C2-4908-4485-A49D-4C3B635D6488}" destId="{6206557D-997E-458A-A898-511342F0503D}" srcOrd="0" destOrd="0" presId="urn:microsoft.com/office/officeart/2005/8/layout/list1"/>
    <dgm:cxn modelId="{921A1B73-00E9-49D3-AA97-041A3A3ED3E8}" type="presOf" srcId="{E1E20BBC-0642-4980-84A5-D82351DBCECA}" destId="{C4F6E74F-4F6E-4F2D-AC86-BE2734721587}" srcOrd="0" destOrd="0" presId="urn:microsoft.com/office/officeart/2005/8/layout/list1"/>
    <dgm:cxn modelId="{AA3DCE83-C53A-40B2-B277-74856CBA71AC}" type="presOf" srcId="{153BB992-CF6A-4142-8F97-33E84D0D0D9A}" destId="{191944C6-1842-45AC-81C5-1223411F14C1}" srcOrd="1" destOrd="0" presId="urn:microsoft.com/office/officeart/2005/8/layout/list1"/>
    <dgm:cxn modelId="{8DABA28A-C32A-4AC2-914D-B4B24F8E7E12}" srcId="{153BB992-CF6A-4142-8F97-33E84D0D0D9A}" destId="{BC90697A-7B42-442B-9820-0F29AC73EED8}" srcOrd="0" destOrd="0" parTransId="{D3C85727-7DB5-4BB9-BB2D-448340078A27}" sibTransId="{43612A3E-6D1F-4530-8611-CAB851542CF9}"/>
    <dgm:cxn modelId="{4758E690-6049-4722-93AD-457D66400F10}" srcId="{E1E20BBC-0642-4980-84A5-D82351DBCECA}" destId="{C5BA82C2-4908-4485-A49D-4C3B635D6488}" srcOrd="0" destOrd="0" parTransId="{0A295CF3-ECF9-423C-90F9-9EB3C15DECA0}" sibTransId="{555E2E7F-2AAD-43B2-A629-0D929F88BFDE}"/>
    <dgm:cxn modelId="{91D495A2-D0B9-4BAC-AB5E-3D4E6F44FDCD}" srcId="{A258F5CF-6E50-4CC5-893D-4FE40A821FE5}" destId="{A7894D34-AF6D-46C0-AC54-941DAAABA8C1}" srcOrd="0" destOrd="0" parTransId="{70680789-B003-41EA-801F-EFA2D906D362}" sibTransId="{A97065E5-6245-40E2-AA7E-940B8DAB8B66}"/>
    <dgm:cxn modelId="{4A0AEBB5-F41A-43A1-91E8-B3D805BA719A}" type="presOf" srcId="{804FB265-F6BD-4975-B830-D1F0185443A9}" destId="{355BCE90-40DD-4A53-ADDD-6B4C7B26C073}" srcOrd="0" destOrd="0" presId="urn:microsoft.com/office/officeart/2005/8/layout/list1"/>
    <dgm:cxn modelId="{1DA69FBA-AAC1-4F3F-BFC1-D833F871603F}" type="presOf" srcId="{4AC46A1D-E2DC-437C-AFE7-01A4DF4B8766}" destId="{B411194E-AB8D-46BF-B57F-1C3C5797FD3A}" srcOrd="0" destOrd="0" presId="urn:microsoft.com/office/officeart/2005/8/layout/list1"/>
    <dgm:cxn modelId="{A43B54C5-0EDC-4474-9139-156C519EED95}" type="presOf" srcId="{A258F5CF-6E50-4CC5-893D-4FE40A821FE5}" destId="{78BE3D39-86FA-4595-AE4D-44C16E0F51C3}" srcOrd="1" destOrd="0" presId="urn:microsoft.com/office/officeart/2005/8/layout/list1"/>
    <dgm:cxn modelId="{D8561FCB-71DC-4D6D-9E20-B1A59306A410}" type="presOf" srcId="{A258F5CF-6E50-4CC5-893D-4FE40A821FE5}" destId="{EFB7EA9C-52DC-4443-8557-4D1AEE39EF42}" srcOrd="0" destOrd="0" presId="urn:microsoft.com/office/officeart/2005/8/layout/list1"/>
    <dgm:cxn modelId="{9DA99AE1-CDD2-4FE4-BF47-0646A6D13C05}" srcId="{573CF32F-BFF4-405F-A946-30D6D113F30B}" destId="{804FB265-F6BD-4975-B830-D1F0185443A9}" srcOrd="1" destOrd="0" parTransId="{976ED74F-6B47-4F13-9939-1E37B4C2440F}" sibTransId="{38DB955B-AE7D-49EB-89DC-8F385D97EDE8}"/>
    <dgm:cxn modelId="{563C3CE2-6836-412F-941C-CB413F9A80D5}" srcId="{804FB265-F6BD-4975-B830-D1F0185443A9}" destId="{CEE5438F-0B47-4342-9384-B8370FB27469}" srcOrd="2" destOrd="0" parTransId="{7028C0B7-4984-4079-96DE-17412B530507}" sibTransId="{97B70740-FD23-4826-9933-47F9B71E63EB}"/>
    <dgm:cxn modelId="{E41F61E7-1792-4CD0-A4C3-EF58BBC64FAE}" srcId="{573CF32F-BFF4-405F-A946-30D6D113F30B}" destId="{A258F5CF-6E50-4CC5-893D-4FE40A821FE5}" srcOrd="2" destOrd="0" parTransId="{BC136649-B7A4-421E-8455-C7AF90AD5BB5}" sibTransId="{CC53CE80-FFC8-4C21-9AC1-E7C0DCF132E5}"/>
    <dgm:cxn modelId="{255613F7-451F-4D36-9391-AFF4EF5DB92A}" type="presOf" srcId="{A7894D34-AF6D-46C0-AC54-941DAAABA8C1}" destId="{06D18F94-8B54-4474-9997-E32D7A06C442}" srcOrd="0" destOrd="0" presId="urn:microsoft.com/office/officeart/2005/8/layout/list1"/>
    <dgm:cxn modelId="{28162AF9-7B7D-453A-ADF1-E7EDDAE57B56}" srcId="{573CF32F-BFF4-405F-A946-30D6D113F30B}" destId="{153BB992-CF6A-4142-8F97-33E84D0D0D9A}" srcOrd="3" destOrd="0" parTransId="{41D05AF2-67FB-4285-B232-3304C59A7B69}" sibTransId="{0624E442-862C-41C8-B82C-D9C9B7114397}"/>
    <dgm:cxn modelId="{8CB8FCFF-0AEC-4802-B092-0BD31F9EE29D}" type="presOf" srcId="{804FB265-F6BD-4975-B830-D1F0185443A9}" destId="{C0597504-8941-468C-9684-5450D8087E7D}" srcOrd="1" destOrd="0" presId="urn:microsoft.com/office/officeart/2005/8/layout/list1"/>
    <dgm:cxn modelId="{EABF37D7-1D93-422A-8CFE-354106BEB516}" type="presParOf" srcId="{2C2F25D0-D52B-41EE-B75A-52D5E257AAC4}" destId="{2B10FBCB-470D-49B4-9F0E-691EF990B750}" srcOrd="0" destOrd="0" presId="urn:microsoft.com/office/officeart/2005/8/layout/list1"/>
    <dgm:cxn modelId="{A2D32D72-7E61-4273-AA63-6E3FA784A16B}" type="presParOf" srcId="{2B10FBCB-470D-49B4-9F0E-691EF990B750}" destId="{C4F6E74F-4F6E-4F2D-AC86-BE2734721587}" srcOrd="0" destOrd="0" presId="urn:microsoft.com/office/officeart/2005/8/layout/list1"/>
    <dgm:cxn modelId="{977B8180-E983-4914-9D74-291AD5BEDF85}" type="presParOf" srcId="{2B10FBCB-470D-49B4-9F0E-691EF990B750}" destId="{4271730A-2D21-4200-B39A-B58475F2AD8B}" srcOrd="1" destOrd="0" presId="urn:microsoft.com/office/officeart/2005/8/layout/list1"/>
    <dgm:cxn modelId="{FE27BB80-29E6-4020-80C0-B9EEC592F8DA}" type="presParOf" srcId="{2C2F25D0-D52B-41EE-B75A-52D5E257AAC4}" destId="{A83CB692-B4A0-4CE3-AD53-0F8B6A620468}" srcOrd="1" destOrd="0" presId="urn:microsoft.com/office/officeart/2005/8/layout/list1"/>
    <dgm:cxn modelId="{181BC414-58A2-4FD6-A068-6C7600821A67}" type="presParOf" srcId="{2C2F25D0-D52B-41EE-B75A-52D5E257AAC4}" destId="{6206557D-997E-458A-A898-511342F0503D}" srcOrd="2" destOrd="0" presId="urn:microsoft.com/office/officeart/2005/8/layout/list1"/>
    <dgm:cxn modelId="{79006D4D-0C38-48DE-9C5E-8623B190B40E}" type="presParOf" srcId="{2C2F25D0-D52B-41EE-B75A-52D5E257AAC4}" destId="{1CDBDB47-4F84-4D2E-82B0-B04D4491CDB1}" srcOrd="3" destOrd="0" presId="urn:microsoft.com/office/officeart/2005/8/layout/list1"/>
    <dgm:cxn modelId="{ACD0EF9C-2D2E-468D-8195-3BC651CFFFE6}" type="presParOf" srcId="{2C2F25D0-D52B-41EE-B75A-52D5E257AAC4}" destId="{F6A263D1-BF08-4408-819D-346CB0C32F49}" srcOrd="4" destOrd="0" presId="urn:microsoft.com/office/officeart/2005/8/layout/list1"/>
    <dgm:cxn modelId="{9060A291-E255-455D-8B4B-5CCBD1F516F4}" type="presParOf" srcId="{F6A263D1-BF08-4408-819D-346CB0C32F49}" destId="{355BCE90-40DD-4A53-ADDD-6B4C7B26C073}" srcOrd="0" destOrd="0" presId="urn:microsoft.com/office/officeart/2005/8/layout/list1"/>
    <dgm:cxn modelId="{48344D16-FF3C-4328-834A-C2093DBE1511}" type="presParOf" srcId="{F6A263D1-BF08-4408-819D-346CB0C32F49}" destId="{C0597504-8941-468C-9684-5450D8087E7D}" srcOrd="1" destOrd="0" presId="urn:microsoft.com/office/officeart/2005/8/layout/list1"/>
    <dgm:cxn modelId="{26213068-A200-4F1E-87F8-65318A31B2A5}" type="presParOf" srcId="{2C2F25D0-D52B-41EE-B75A-52D5E257AAC4}" destId="{88A1B0BB-0AEF-459C-81BC-F95B31D0B058}" srcOrd="5" destOrd="0" presId="urn:microsoft.com/office/officeart/2005/8/layout/list1"/>
    <dgm:cxn modelId="{6F22435F-F460-4506-80D7-7C2D1A9C7E2B}" type="presParOf" srcId="{2C2F25D0-D52B-41EE-B75A-52D5E257AAC4}" destId="{B411194E-AB8D-46BF-B57F-1C3C5797FD3A}" srcOrd="6" destOrd="0" presId="urn:microsoft.com/office/officeart/2005/8/layout/list1"/>
    <dgm:cxn modelId="{AD4BE839-4BFB-472E-B884-91265F7302A8}" type="presParOf" srcId="{2C2F25D0-D52B-41EE-B75A-52D5E257AAC4}" destId="{C4E5791B-E299-4AE4-9DFA-78778FF7ED74}" srcOrd="7" destOrd="0" presId="urn:microsoft.com/office/officeart/2005/8/layout/list1"/>
    <dgm:cxn modelId="{5781E5CD-9D99-4AE2-A886-D77D84156D42}" type="presParOf" srcId="{2C2F25D0-D52B-41EE-B75A-52D5E257AAC4}" destId="{FB4A7E5A-238A-424A-9112-7464D12F0BD8}" srcOrd="8" destOrd="0" presId="urn:microsoft.com/office/officeart/2005/8/layout/list1"/>
    <dgm:cxn modelId="{97BFC1DE-5FA1-449A-BBC2-72E8FA19E438}" type="presParOf" srcId="{FB4A7E5A-238A-424A-9112-7464D12F0BD8}" destId="{EFB7EA9C-52DC-4443-8557-4D1AEE39EF42}" srcOrd="0" destOrd="0" presId="urn:microsoft.com/office/officeart/2005/8/layout/list1"/>
    <dgm:cxn modelId="{3D3092C0-F0D7-47CD-961F-EE68BB3C97B8}" type="presParOf" srcId="{FB4A7E5A-238A-424A-9112-7464D12F0BD8}" destId="{78BE3D39-86FA-4595-AE4D-44C16E0F51C3}" srcOrd="1" destOrd="0" presId="urn:microsoft.com/office/officeart/2005/8/layout/list1"/>
    <dgm:cxn modelId="{15AC2CDC-CE86-4FAE-BB12-99E95D1D907A}" type="presParOf" srcId="{2C2F25D0-D52B-41EE-B75A-52D5E257AAC4}" destId="{AD3D09F6-D397-4D2B-8826-C979AA5C196B}" srcOrd="9" destOrd="0" presId="urn:microsoft.com/office/officeart/2005/8/layout/list1"/>
    <dgm:cxn modelId="{0D59F071-AC48-4F64-938A-15E86B6D87AA}" type="presParOf" srcId="{2C2F25D0-D52B-41EE-B75A-52D5E257AAC4}" destId="{06D18F94-8B54-4474-9997-E32D7A06C442}" srcOrd="10" destOrd="0" presId="urn:microsoft.com/office/officeart/2005/8/layout/list1"/>
    <dgm:cxn modelId="{D2908691-94DF-4338-887A-F56C476DB7B6}" type="presParOf" srcId="{2C2F25D0-D52B-41EE-B75A-52D5E257AAC4}" destId="{419DDC29-D728-4DE8-83F4-7C349FBC5DD7}" srcOrd="11" destOrd="0" presId="urn:microsoft.com/office/officeart/2005/8/layout/list1"/>
    <dgm:cxn modelId="{12A63B4C-56C7-4B4F-9F97-7C3E61595E0F}" type="presParOf" srcId="{2C2F25D0-D52B-41EE-B75A-52D5E257AAC4}" destId="{08FEF91B-2AF1-461D-B1F6-0A2C170A68D5}" srcOrd="12" destOrd="0" presId="urn:microsoft.com/office/officeart/2005/8/layout/list1"/>
    <dgm:cxn modelId="{042E0DED-3AA2-4B8C-8C7D-B7FED8535FCD}" type="presParOf" srcId="{08FEF91B-2AF1-461D-B1F6-0A2C170A68D5}" destId="{2A1DF518-005D-4CA3-BF53-D91B8CA4C563}" srcOrd="0" destOrd="0" presId="urn:microsoft.com/office/officeart/2005/8/layout/list1"/>
    <dgm:cxn modelId="{692C4F14-F2F9-4B90-AEEE-D1561E495B44}" type="presParOf" srcId="{08FEF91B-2AF1-461D-B1F6-0A2C170A68D5}" destId="{191944C6-1842-45AC-81C5-1223411F14C1}" srcOrd="1" destOrd="0" presId="urn:microsoft.com/office/officeart/2005/8/layout/list1"/>
    <dgm:cxn modelId="{AD035D18-B825-411E-A5B3-DC6748AA83D9}" type="presParOf" srcId="{2C2F25D0-D52B-41EE-B75A-52D5E257AAC4}" destId="{9C3474C4-E977-43F4-96CB-31146A699DD1}" srcOrd="13" destOrd="0" presId="urn:microsoft.com/office/officeart/2005/8/layout/list1"/>
    <dgm:cxn modelId="{5DC61C88-3332-4739-8596-DBE04E74C7D4}" type="presParOf" srcId="{2C2F25D0-D52B-41EE-B75A-52D5E257AAC4}" destId="{D92AEEE9-EF7B-4724-809B-BAD6D05AEDC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508BE8-2235-49C2-9F2F-B5A9E191C74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613FE39-2BC6-43CF-80E0-1E9E62452E2F}">
      <dgm:prSet/>
      <dgm:spPr/>
      <dgm:t>
        <a:bodyPr/>
        <a:lstStyle/>
        <a:p>
          <a:r>
            <a:rPr lang="en-US"/>
            <a:t>To save time I imported standard assets from the library to build terrain</a:t>
          </a:r>
        </a:p>
      </dgm:t>
    </dgm:pt>
    <dgm:pt modelId="{AF012CA8-3C92-44B0-B311-24370C9DF554}" type="parTrans" cxnId="{636129A4-7763-498D-A66F-68209E31FDCA}">
      <dgm:prSet/>
      <dgm:spPr/>
      <dgm:t>
        <a:bodyPr/>
        <a:lstStyle/>
        <a:p>
          <a:endParaRPr lang="en-US"/>
        </a:p>
      </dgm:t>
    </dgm:pt>
    <dgm:pt modelId="{0947F551-0B5E-4DEA-B8AF-308078D56785}" type="sibTrans" cxnId="{636129A4-7763-498D-A66F-68209E31FDCA}">
      <dgm:prSet/>
      <dgm:spPr/>
      <dgm:t>
        <a:bodyPr/>
        <a:lstStyle/>
        <a:p>
          <a:endParaRPr lang="en-US"/>
        </a:p>
      </dgm:t>
    </dgm:pt>
    <dgm:pt modelId="{E7FF34EC-0621-4869-B46F-EC6AA07D2AA1}">
      <dgm:prSet/>
      <dgm:spPr/>
      <dgm:t>
        <a:bodyPr/>
        <a:lstStyle/>
        <a:p>
          <a:r>
            <a:rPr lang="en-US"/>
            <a:t>Using standard assets saves time and is less hard on the machine</a:t>
          </a:r>
        </a:p>
      </dgm:t>
    </dgm:pt>
    <dgm:pt modelId="{77EC34B0-B80E-460B-8358-118BEEE5AF1F}" type="parTrans" cxnId="{329C4793-CB84-4A6A-A4A4-FA1D9C768039}">
      <dgm:prSet/>
      <dgm:spPr/>
      <dgm:t>
        <a:bodyPr/>
        <a:lstStyle/>
        <a:p>
          <a:endParaRPr lang="en-US"/>
        </a:p>
      </dgm:t>
    </dgm:pt>
    <dgm:pt modelId="{C2140DB6-B0B3-42A1-99C6-CA96C169109E}" type="sibTrans" cxnId="{329C4793-CB84-4A6A-A4A4-FA1D9C768039}">
      <dgm:prSet/>
      <dgm:spPr/>
      <dgm:t>
        <a:bodyPr/>
        <a:lstStyle/>
        <a:p>
          <a:endParaRPr lang="en-US"/>
        </a:p>
      </dgm:t>
    </dgm:pt>
    <dgm:pt modelId="{EB49B6B6-EC68-4279-96AB-E60400131F19}">
      <dgm:prSet/>
      <dgm:spPr/>
      <dgm:t>
        <a:bodyPr/>
        <a:lstStyle/>
        <a:p>
          <a:r>
            <a:rPr lang="en-US"/>
            <a:t>The assets are 2D models and do not slow down the process as much</a:t>
          </a:r>
        </a:p>
      </dgm:t>
    </dgm:pt>
    <dgm:pt modelId="{D0CD4C5A-7790-45B7-AF4B-6704BCA2B954}" type="parTrans" cxnId="{27647AA4-A263-4193-9C64-4B49514CAE21}">
      <dgm:prSet/>
      <dgm:spPr/>
      <dgm:t>
        <a:bodyPr/>
        <a:lstStyle/>
        <a:p>
          <a:endParaRPr lang="en-US"/>
        </a:p>
      </dgm:t>
    </dgm:pt>
    <dgm:pt modelId="{FB68BF75-5CAC-40EC-A8E7-7280BBF391B8}" type="sibTrans" cxnId="{27647AA4-A263-4193-9C64-4B49514CAE21}">
      <dgm:prSet/>
      <dgm:spPr/>
      <dgm:t>
        <a:bodyPr/>
        <a:lstStyle/>
        <a:p>
          <a:endParaRPr lang="en-US"/>
        </a:p>
      </dgm:t>
    </dgm:pt>
    <dgm:pt modelId="{9BD11283-2CAE-4F7A-86E8-EAFE491266D8}">
      <dgm:prSet/>
      <dgm:spPr/>
      <dgm:t>
        <a:bodyPr/>
        <a:lstStyle/>
        <a:p>
          <a:r>
            <a:rPr lang="en-US"/>
            <a:t>The further you move from models the less detail they have</a:t>
          </a:r>
        </a:p>
      </dgm:t>
    </dgm:pt>
    <dgm:pt modelId="{285A27D0-37B5-4FF2-8D65-D2158D44AAEC}" type="parTrans" cxnId="{E14FFC72-8F46-4983-B624-36CC19B5A6A4}">
      <dgm:prSet/>
      <dgm:spPr/>
      <dgm:t>
        <a:bodyPr/>
        <a:lstStyle/>
        <a:p>
          <a:endParaRPr lang="en-US"/>
        </a:p>
      </dgm:t>
    </dgm:pt>
    <dgm:pt modelId="{CFC56FA3-B1FB-4F28-9997-02CB70B2969F}" type="sibTrans" cxnId="{E14FFC72-8F46-4983-B624-36CC19B5A6A4}">
      <dgm:prSet/>
      <dgm:spPr/>
      <dgm:t>
        <a:bodyPr/>
        <a:lstStyle/>
        <a:p>
          <a:endParaRPr lang="en-US"/>
        </a:p>
      </dgm:t>
    </dgm:pt>
    <dgm:pt modelId="{69CA09E4-25A6-45A2-9B8B-FE39DB3525C3}" type="pres">
      <dgm:prSet presAssocID="{E2508BE8-2235-49C2-9F2F-B5A9E191C748}" presName="vert0" presStyleCnt="0">
        <dgm:presLayoutVars>
          <dgm:dir/>
          <dgm:animOne val="branch"/>
          <dgm:animLvl val="lvl"/>
        </dgm:presLayoutVars>
      </dgm:prSet>
      <dgm:spPr/>
    </dgm:pt>
    <dgm:pt modelId="{94363651-9B72-4785-9C65-9E3F4B73D0F3}" type="pres">
      <dgm:prSet presAssocID="{F613FE39-2BC6-43CF-80E0-1E9E62452E2F}" presName="thickLine" presStyleLbl="alignNode1" presStyleIdx="0" presStyleCnt="4"/>
      <dgm:spPr/>
    </dgm:pt>
    <dgm:pt modelId="{55812D00-87BC-45B8-A55B-15CD575C6A16}" type="pres">
      <dgm:prSet presAssocID="{F613FE39-2BC6-43CF-80E0-1E9E62452E2F}" presName="horz1" presStyleCnt="0"/>
      <dgm:spPr/>
    </dgm:pt>
    <dgm:pt modelId="{6A1B4C6B-775F-4A38-B809-D1BC5C1AFE26}" type="pres">
      <dgm:prSet presAssocID="{F613FE39-2BC6-43CF-80E0-1E9E62452E2F}" presName="tx1" presStyleLbl="revTx" presStyleIdx="0" presStyleCnt="4"/>
      <dgm:spPr/>
    </dgm:pt>
    <dgm:pt modelId="{12BEC14C-7223-42F0-8352-1EFCDBE8491A}" type="pres">
      <dgm:prSet presAssocID="{F613FE39-2BC6-43CF-80E0-1E9E62452E2F}" presName="vert1" presStyleCnt="0"/>
      <dgm:spPr/>
    </dgm:pt>
    <dgm:pt modelId="{1E41101D-BF33-41A8-9640-6EF05EB33930}" type="pres">
      <dgm:prSet presAssocID="{E7FF34EC-0621-4869-B46F-EC6AA07D2AA1}" presName="thickLine" presStyleLbl="alignNode1" presStyleIdx="1" presStyleCnt="4"/>
      <dgm:spPr/>
    </dgm:pt>
    <dgm:pt modelId="{9E655972-854C-4552-9323-4FEA7474EC6A}" type="pres">
      <dgm:prSet presAssocID="{E7FF34EC-0621-4869-B46F-EC6AA07D2AA1}" presName="horz1" presStyleCnt="0"/>
      <dgm:spPr/>
    </dgm:pt>
    <dgm:pt modelId="{6B34D21F-FB3B-426F-85EC-FBE761572A0E}" type="pres">
      <dgm:prSet presAssocID="{E7FF34EC-0621-4869-B46F-EC6AA07D2AA1}" presName="tx1" presStyleLbl="revTx" presStyleIdx="1" presStyleCnt="4"/>
      <dgm:spPr/>
    </dgm:pt>
    <dgm:pt modelId="{C5BF5BE5-9632-496F-A07B-738119D50698}" type="pres">
      <dgm:prSet presAssocID="{E7FF34EC-0621-4869-B46F-EC6AA07D2AA1}" presName="vert1" presStyleCnt="0"/>
      <dgm:spPr/>
    </dgm:pt>
    <dgm:pt modelId="{FEBDA751-F91C-43ED-B01E-2CB0CF477738}" type="pres">
      <dgm:prSet presAssocID="{EB49B6B6-EC68-4279-96AB-E60400131F19}" presName="thickLine" presStyleLbl="alignNode1" presStyleIdx="2" presStyleCnt="4"/>
      <dgm:spPr/>
    </dgm:pt>
    <dgm:pt modelId="{4DD6D1DB-241D-4B19-B756-82E1D07CA94C}" type="pres">
      <dgm:prSet presAssocID="{EB49B6B6-EC68-4279-96AB-E60400131F19}" presName="horz1" presStyleCnt="0"/>
      <dgm:spPr/>
    </dgm:pt>
    <dgm:pt modelId="{42FADFD7-C956-45EF-9331-3CCF9E54AA41}" type="pres">
      <dgm:prSet presAssocID="{EB49B6B6-EC68-4279-96AB-E60400131F19}" presName="tx1" presStyleLbl="revTx" presStyleIdx="2" presStyleCnt="4"/>
      <dgm:spPr/>
    </dgm:pt>
    <dgm:pt modelId="{08ED15B8-DA01-4B2B-9924-22ECC4BE41B2}" type="pres">
      <dgm:prSet presAssocID="{EB49B6B6-EC68-4279-96AB-E60400131F19}" presName="vert1" presStyleCnt="0"/>
      <dgm:spPr/>
    </dgm:pt>
    <dgm:pt modelId="{4DFABB5C-B9E7-4FD9-A427-9D8341A54911}" type="pres">
      <dgm:prSet presAssocID="{9BD11283-2CAE-4F7A-86E8-EAFE491266D8}" presName="thickLine" presStyleLbl="alignNode1" presStyleIdx="3" presStyleCnt="4"/>
      <dgm:spPr/>
    </dgm:pt>
    <dgm:pt modelId="{28B44CCF-899F-49C4-A4EC-55839F9911EC}" type="pres">
      <dgm:prSet presAssocID="{9BD11283-2CAE-4F7A-86E8-EAFE491266D8}" presName="horz1" presStyleCnt="0"/>
      <dgm:spPr/>
    </dgm:pt>
    <dgm:pt modelId="{4008F64D-877D-4B31-B6B2-E7400D984D39}" type="pres">
      <dgm:prSet presAssocID="{9BD11283-2CAE-4F7A-86E8-EAFE491266D8}" presName="tx1" presStyleLbl="revTx" presStyleIdx="3" presStyleCnt="4"/>
      <dgm:spPr/>
    </dgm:pt>
    <dgm:pt modelId="{C80145EA-FEC1-46F4-A0CF-C9A92C5D6FA1}" type="pres">
      <dgm:prSet presAssocID="{9BD11283-2CAE-4F7A-86E8-EAFE491266D8}" presName="vert1" presStyleCnt="0"/>
      <dgm:spPr/>
    </dgm:pt>
  </dgm:ptLst>
  <dgm:cxnLst>
    <dgm:cxn modelId="{DA8EC706-054B-4A1B-9EF2-B8A5B6B870AC}" type="presOf" srcId="{9BD11283-2CAE-4F7A-86E8-EAFE491266D8}" destId="{4008F64D-877D-4B31-B6B2-E7400D984D39}" srcOrd="0" destOrd="0" presId="urn:microsoft.com/office/officeart/2008/layout/LinedList"/>
    <dgm:cxn modelId="{91B89B1A-53B3-4404-B930-DCC987108FD3}" type="presOf" srcId="{E2508BE8-2235-49C2-9F2F-B5A9E191C748}" destId="{69CA09E4-25A6-45A2-9B8B-FE39DB3525C3}" srcOrd="0" destOrd="0" presId="urn:microsoft.com/office/officeart/2008/layout/LinedList"/>
    <dgm:cxn modelId="{DEEF264E-C785-4AA7-9CCA-5E53302A292E}" type="presOf" srcId="{EB49B6B6-EC68-4279-96AB-E60400131F19}" destId="{42FADFD7-C956-45EF-9331-3CCF9E54AA41}" srcOrd="0" destOrd="0" presId="urn:microsoft.com/office/officeart/2008/layout/LinedList"/>
    <dgm:cxn modelId="{E14FFC72-8F46-4983-B624-36CC19B5A6A4}" srcId="{E2508BE8-2235-49C2-9F2F-B5A9E191C748}" destId="{9BD11283-2CAE-4F7A-86E8-EAFE491266D8}" srcOrd="3" destOrd="0" parTransId="{285A27D0-37B5-4FF2-8D65-D2158D44AAEC}" sibTransId="{CFC56FA3-B1FB-4F28-9997-02CB70B2969F}"/>
    <dgm:cxn modelId="{E53CBA58-9E10-409F-8FF1-D4D2EC6F3B5D}" type="presOf" srcId="{E7FF34EC-0621-4869-B46F-EC6AA07D2AA1}" destId="{6B34D21F-FB3B-426F-85EC-FBE761572A0E}" srcOrd="0" destOrd="0" presId="urn:microsoft.com/office/officeart/2008/layout/LinedList"/>
    <dgm:cxn modelId="{329C4793-CB84-4A6A-A4A4-FA1D9C768039}" srcId="{E2508BE8-2235-49C2-9F2F-B5A9E191C748}" destId="{E7FF34EC-0621-4869-B46F-EC6AA07D2AA1}" srcOrd="1" destOrd="0" parTransId="{77EC34B0-B80E-460B-8358-118BEEE5AF1F}" sibTransId="{C2140DB6-B0B3-42A1-99C6-CA96C169109E}"/>
    <dgm:cxn modelId="{636129A4-7763-498D-A66F-68209E31FDCA}" srcId="{E2508BE8-2235-49C2-9F2F-B5A9E191C748}" destId="{F613FE39-2BC6-43CF-80E0-1E9E62452E2F}" srcOrd="0" destOrd="0" parTransId="{AF012CA8-3C92-44B0-B311-24370C9DF554}" sibTransId="{0947F551-0B5E-4DEA-B8AF-308078D56785}"/>
    <dgm:cxn modelId="{27647AA4-A263-4193-9C64-4B49514CAE21}" srcId="{E2508BE8-2235-49C2-9F2F-B5A9E191C748}" destId="{EB49B6B6-EC68-4279-96AB-E60400131F19}" srcOrd="2" destOrd="0" parTransId="{D0CD4C5A-7790-45B7-AF4B-6704BCA2B954}" sibTransId="{FB68BF75-5CAC-40EC-A8E7-7280BBF391B8}"/>
    <dgm:cxn modelId="{43F3C2BA-AAFF-4A82-88FD-9208C23A42C7}" type="presOf" srcId="{F613FE39-2BC6-43CF-80E0-1E9E62452E2F}" destId="{6A1B4C6B-775F-4A38-B809-D1BC5C1AFE26}" srcOrd="0" destOrd="0" presId="urn:microsoft.com/office/officeart/2008/layout/LinedList"/>
    <dgm:cxn modelId="{C74BBDC0-5650-4727-A12B-F73CBDFAA018}" type="presParOf" srcId="{69CA09E4-25A6-45A2-9B8B-FE39DB3525C3}" destId="{94363651-9B72-4785-9C65-9E3F4B73D0F3}" srcOrd="0" destOrd="0" presId="urn:microsoft.com/office/officeart/2008/layout/LinedList"/>
    <dgm:cxn modelId="{D85AA3E5-46CB-45E5-8D87-A6453D26347B}" type="presParOf" srcId="{69CA09E4-25A6-45A2-9B8B-FE39DB3525C3}" destId="{55812D00-87BC-45B8-A55B-15CD575C6A16}" srcOrd="1" destOrd="0" presId="urn:microsoft.com/office/officeart/2008/layout/LinedList"/>
    <dgm:cxn modelId="{15C4FF59-C53F-4B43-A07F-257E575CEA40}" type="presParOf" srcId="{55812D00-87BC-45B8-A55B-15CD575C6A16}" destId="{6A1B4C6B-775F-4A38-B809-D1BC5C1AFE26}" srcOrd="0" destOrd="0" presId="urn:microsoft.com/office/officeart/2008/layout/LinedList"/>
    <dgm:cxn modelId="{1B28796A-F570-4389-A477-B3865FA442DF}" type="presParOf" srcId="{55812D00-87BC-45B8-A55B-15CD575C6A16}" destId="{12BEC14C-7223-42F0-8352-1EFCDBE8491A}" srcOrd="1" destOrd="0" presId="urn:microsoft.com/office/officeart/2008/layout/LinedList"/>
    <dgm:cxn modelId="{FF8F21E8-2C8C-416E-98F3-DCC9D0CCBE5D}" type="presParOf" srcId="{69CA09E4-25A6-45A2-9B8B-FE39DB3525C3}" destId="{1E41101D-BF33-41A8-9640-6EF05EB33930}" srcOrd="2" destOrd="0" presId="urn:microsoft.com/office/officeart/2008/layout/LinedList"/>
    <dgm:cxn modelId="{D3C71733-9E72-45F2-BD93-869E3D7D63EA}" type="presParOf" srcId="{69CA09E4-25A6-45A2-9B8B-FE39DB3525C3}" destId="{9E655972-854C-4552-9323-4FEA7474EC6A}" srcOrd="3" destOrd="0" presId="urn:microsoft.com/office/officeart/2008/layout/LinedList"/>
    <dgm:cxn modelId="{0BC5C695-2452-413E-96EA-E7C71956512D}" type="presParOf" srcId="{9E655972-854C-4552-9323-4FEA7474EC6A}" destId="{6B34D21F-FB3B-426F-85EC-FBE761572A0E}" srcOrd="0" destOrd="0" presId="urn:microsoft.com/office/officeart/2008/layout/LinedList"/>
    <dgm:cxn modelId="{979C5B3C-9F10-46D9-8441-7597B2D82573}" type="presParOf" srcId="{9E655972-854C-4552-9323-4FEA7474EC6A}" destId="{C5BF5BE5-9632-496F-A07B-738119D50698}" srcOrd="1" destOrd="0" presId="urn:microsoft.com/office/officeart/2008/layout/LinedList"/>
    <dgm:cxn modelId="{DBF14A86-FED9-4FA6-8BD1-A65D4255D2E0}" type="presParOf" srcId="{69CA09E4-25A6-45A2-9B8B-FE39DB3525C3}" destId="{FEBDA751-F91C-43ED-B01E-2CB0CF477738}" srcOrd="4" destOrd="0" presId="urn:microsoft.com/office/officeart/2008/layout/LinedList"/>
    <dgm:cxn modelId="{700A55CB-2BB9-4A44-8EFA-1721C7FBD6AE}" type="presParOf" srcId="{69CA09E4-25A6-45A2-9B8B-FE39DB3525C3}" destId="{4DD6D1DB-241D-4B19-B756-82E1D07CA94C}" srcOrd="5" destOrd="0" presId="urn:microsoft.com/office/officeart/2008/layout/LinedList"/>
    <dgm:cxn modelId="{765E769D-DB32-4563-8C98-20578CAF4F50}" type="presParOf" srcId="{4DD6D1DB-241D-4B19-B756-82E1D07CA94C}" destId="{42FADFD7-C956-45EF-9331-3CCF9E54AA41}" srcOrd="0" destOrd="0" presId="urn:microsoft.com/office/officeart/2008/layout/LinedList"/>
    <dgm:cxn modelId="{FA2C01E4-BB40-44A9-A454-6590F05A6F21}" type="presParOf" srcId="{4DD6D1DB-241D-4B19-B756-82E1D07CA94C}" destId="{08ED15B8-DA01-4B2B-9924-22ECC4BE41B2}" srcOrd="1" destOrd="0" presId="urn:microsoft.com/office/officeart/2008/layout/LinedList"/>
    <dgm:cxn modelId="{8DB7420B-2D5E-4AFB-B465-EDE0A586D9BC}" type="presParOf" srcId="{69CA09E4-25A6-45A2-9B8B-FE39DB3525C3}" destId="{4DFABB5C-B9E7-4FD9-A427-9D8341A54911}" srcOrd="6" destOrd="0" presId="urn:microsoft.com/office/officeart/2008/layout/LinedList"/>
    <dgm:cxn modelId="{A2916FF1-0A4C-45AC-9270-86FB8485C30A}" type="presParOf" srcId="{69CA09E4-25A6-45A2-9B8B-FE39DB3525C3}" destId="{28B44CCF-899F-49C4-A4EC-55839F9911EC}" srcOrd="7" destOrd="0" presId="urn:microsoft.com/office/officeart/2008/layout/LinedList"/>
    <dgm:cxn modelId="{DD3A41A1-919E-43B3-B819-48E54DBA4289}" type="presParOf" srcId="{28B44CCF-899F-49C4-A4EC-55839F9911EC}" destId="{4008F64D-877D-4B31-B6B2-E7400D984D39}" srcOrd="0" destOrd="0" presId="urn:microsoft.com/office/officeart/2008/layout/LinedList"/>
    <dgm:cxn modelId="{188285FB-3794-4E47-8065-F3CF2D99AB1F}" type="presParOf" srcId="{28B44CCF-899F-49C4-A4EC-55839F9911EC}" destId="{C80145EA-FEC1-46F4-A0CF-C9A92C5D6FA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4C19DE-0D31-4BBF-BDA3-DBC684ECD3F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012CFD5-F2CB-4F21-83E6-6522C0112D72}">
      <dgm:prSet/>
      <dgm:spPr/>
      <dgm:t>
        <a:bodyPr/>
        <a:lstStyle/>
        <a:p>
          <a:pPr>
            <a:lnSpc>
              <a:spcPct val="100000"/>
            </a:lnSpc>
          </a:pPr>
          <a:r>
            <a:rPr lang="en-US"/>
            <a:t>Population increase</a:t>
          </a:r>
        </a:p>
      </dgm:t>
    </dgm:pt>
    <dgm:pt modelId="{41148F84-162E-4288-ADFD-714274B0DAE3}" type="parTrans" cxnId="{AB1F34BF-AD1D-4A99-B9CF-9450868C25D5}">
      <dgm:prSet/>
      <dgm:spPr/>
      <dgm:t>
        <a:bodyPr/>
        <a:lstStyle/>
        <a:p>
          <a:endParaRPr lang="en-US"/>
        </a:p>
      </dgm:t>
    </dgm:pt>
    <dgm:pt modelId="{E7D73A7A-F1CB-4F12-9224-CB6F68E6CE6E}" type="sibTrans" cxnId="{AB1F34BF-AD1D-4A99-B9CF-9450868C25D5}">
      <dgm:prSet/>
      <dgm:spPr/>
      <dgm:t>
        <a:bodyPr/>
        <a:lstStyle/>
        <a:p>
          <a:pPr>
            <a:lnSpc>
              <a:spcPct val="100000"/>
            </a:lnSpc>
          </a:pPr>
          <a:endParaRPr lang="en-US"/>
        </a:p>
      </dgm:t>
    </dgm:pt>
    <dgm:pt modelId="{5FBBEE61-46BB-4AC9-84A0-0CA44D819EBA}">
      <dgm:prSet/>
      <dgm:spPr/>
      <dgm:t>
        <a:bodyPr/>
        <a:lstStyle/>
        <a:p>
          <a:pPr>
            <a:lnSpc>
              <a:spcPct val="100000"/>
            </a:lnSpc>
          </a:pPr>
          <a:r>
            <a:rPr lang="en-US"/>
            <a:t>Farm Waste</a:t>
          </a:r>
        </a:p>
      </dgm:t>
    </dgm:pt>
    <dgm:pt modelId="{4DBB7D88-E24D-4C41-82E5-4B6CCEB26951}" type="parTrans" cxnId="{7BFC8219-FD69-46F8-A617-4E8B22BA90DC}">
      <dgm:prSet/>
      <dgm:spPr/>
      <dgm:t>
        <a:bodyPr/>
        <a:lstStyle/>
        <a:p>
          <a:endParaRPr lang="en-US"/>
        </a:p>
      </dgm:t>
    </dgm:pt>
    <dgm:pt modelId="{383A9EED-7770-4D4E-A72C-0E45E8FBC035}" type="sibTrans" cxnId="{7BFC8219-FD69-46F8-A617-4E8B22BA90DC}">
      <dgm:prSet/>
      <dgm:spPr/>
      <dgm:t>
        <a:bodyPr/>
        <a:lstStyle/>
        <a:p>
          <a:pPr>
            <a:lnSpc>
              <a:spcPct val="100000"/>
            </a:lnSpc>
          </a:pPr>
          <a:endParaRPr lang="en-US"/>
        </a:p>
      </dgm:t>
    </dgm:pt>
    <dgm:pt modelId="{8E696346-EA71-485E-A063-CB61C91747B4}">
      <dgm:prSet/>
      <dgm:spPr/>
      <dgm:t>
        <a:bodyPr/>
        <a:lstStyle/>
        <a:p>
          <a:pPr>
            <a:lnSpc>
              <a:spcPct val="100000"/>
            </a:lnSpc>
          </a:pPr>
          <a:r>
            <a:rPr lang="en-US"/>
            <a:t>Reducing farm waste using drones</a:t>
          </a:r>
        </a:p>
      </dgm:t>
    </dgm:pt>
    <dgm:pt modelId="{9DA77186-DB72-4CC2-BF6B-E325B451736A}" type="parTrans" cxnId="{7C2F7913-F0A6-4FA4-B5E2-D6A4FA5FD088}">
      <dgm:prSet/>
      <dgm:spPr/>
      <dgm:t>
        <a:bodyPr/>
        <a:lstStyle/>
        <a:p>
          <a:endParaRPr lang="en-US"/>
        </a:p>
      </dgm:t>
    </dgm:pt>
    <dgm:pt modelId="{4CC0EB6A-423E-4BCA-A17E-1E3221880F59}" type="sibTrans" cxnId="{7C2F7913-F0A6-4FA4-B5E2-D6A4FA5FD088}">
      <dgm:prSet/>
      <dgm:spPr/>
      <dgm:t>
        <a:bodyPr/>
        <a:lstStyle/>
        <a:p>
          <a:endParaRPr lang="en-US"/>
        </a:p>
      </dgm:t>
    </dgm:pt>
    <dgm:pt modelId="{0C62396A-8CD1-4BFA-9867-74EC1FDF9231}" type="pres">
      <dgm:prSet presAssocID="{5E4C19DE-0D31-4BBF-BDA3-DBC684ECD3FA}" presName="root" presStyleCnt="0">
        <dgm:presLayoutVars>
          <dgm:dir/>
          <dgm:resizeHandles val="exact"/>
        </dgm:presLayoutVars>
      </dgm:prSet>
      <dgm:spPr/>
    </dgm:pt>
    <dgm:pt modelId="{DA5D5CA7-24EE-4AC3-99F2-8DAE61FFF5ED}" type="pres">
      <dgm:prSet presAssocID="{5E4C19DE-0D31-4BBF-BDA3-DBC684ECD3FA}" presName="container" presStyleCnt="0">
        <dgm:presLayoutVars>
          <dgm:dir/>
          <dgm:resizeHandles val="exact"/>
        </dgm:presLayoutVars>
      </dgm:prSet>
      <dgm:spPr/>
    </dgm:pt>
    <dgm:pt modelId="{336A3A29-DF2F-442E-81B5-97B247DF2B7C}" type="pres">
      <dgm:prSet presAssocID="{F012CFD5-F2CB-4F21-83E6-6522C0112D72}" presName="compNode" presStyleCnt="0"/>
      <dgm:spPr/>
    </dgm:pt>
    <dgm:pt modelId="{8EE800CD-F22D-4491-949D-0EDCAE10EAE0}" type="pres">
      <dgm:prSet presAssocID="{F012CFD5-F2CB-4F21-83E6-6522C0112D72}" presName="iconBgRect" presStyleLbl="bgShp" presStyleIdx="0" presStyleCnt="3"/>
      <dgm:spPr/>
    </dgm:pt>
    <dgm:pt modelId="{70B29EE8-74C2-4E57-BFB2-501A410EB27E}" type="pres">
      <dgm:prSet presAssocID="{F012CFD5-F2CB-4F21-83E6-6522C0112D7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4A35974A-3D61-43AA-9C9B-D573AF19F92F}" type="pres">
      <dgm:prSet presAssocID="{F012CFD5-F2CB-4F21-83E6-6522C0112D72}" presName="spaceRect" presStyleCnt="0"/>
      <dgm:spPr/>
    </dgm:pt>
    <dgm:pt modelId="{4BC130E0-FE0C-479D-94B6-03B7BBB42E29}" type="pres">
      <dgm:prSet presAssocID="{F012CFD5-F2CB-4F21-83E6-6522C0112D72}" presName="textRect" presStyleLbl="revTx" presStyleIdx="0" presStyleCnt="3">
        <dgm:presLayoutVars>
          <dgm:chMax val="1"/>
          <dgm:chPref val="1"/>
        </dgm:presLayoutVars>
      </dgm:prSet>
      <dgm:spPr/>
    </dgm:pt>
    <dgm:pt modelId="{4F0B6E7E-BA01-4CDB-9E34-2C0E62E1A07A}" type="pres">
      <dgm:prSet presAssocID="{E7D73A7A-F1CB-4F12-9224-CB6F68E6CE6E}" presName="sibTrans" presStyleLbl="sibTrans2D1" presStyleIdx="0" presStyleCnt="0"/>
      <dgm:spPr/>
    </dgm:pt>
    <dgm:pt modelId="{1641E718-0075-4945-9020-311E59B8B7C9}" type="pres">
      <dgm:prSet presAssocID="{5FBBEE61-46BB-4AC9-84A0-0CA44D819EBA}" presName="compNode" presStyleCnt="0"/>
      <dgm:spPr/>
    </dgm:pt>
    <dgm:pt modelId="{4613DDFF-D960-4985-B8A4-E46A63D5ADB2}" type="pres">
      <dgm:prSet presAssocID="{5FBBEE61-46BB-4AC9-84A0-0CA44D819EBA}" presName="iconBgRect" presStyleLbl="bgShp" presStyleIdx="1" presStyleCnt="3"/>
      <dgm:spPr/>
    </dgm:pt>
    <dgm:pt modelId="{97E67ECB-F054-46DF-AA14-C54F9B6A4C4A}" type="pres">
      <dgm:prSet presAssocID="{5FBBEE61-46BB-4AC9-84A0-0CA44D819E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n"/>
        </a:ext>
      </dgm:extLst>
    </dgm:pt>
    <dgm:pt modelId="{C0E24969-DDA7-41FD-B90E-9C9834019D9D}" type="pres">
      <dgm:prSet presAssocID="{5FBBEE61-46BB-4AC9-84A0-0CA44D819EBA}" presName="spaceRect" presStyleCnt="0"/>
      <dgm:spPr/>
    </dgm:pt>
    <dgm:pt modelId="{DB798048-E554-4CB4-844D-5DD703DA01C7}" type="pres">
      <dgm:prSet presAssocID="{5FBBEE61-46BB-4AC9-84A0-0CA44D819EBA}" presName="textRect" presStyleLbl="revTx" presStyleIdx="1" presStyleCnt="3">
        <dgm:presLayoutVars>
          <dgm:chMax val="1"/>
          <dgm:chPref val="1"/>
        </dgm:presLayoutVars>
      </dgm:prSet>
      <dgm:spPr/>
    </dgm:pt>
    <dgm:pt modelId="{7B271306-666B-4AE4-8826-180CED7F3A4F}" type="pres">
      <dgm:prSet presAssocID="{383A9EED-7770-4D4E-A72C-0E45E8FBC035}" presName="sibTrans" presStyleLbl="sibTrans2D1" presStyleIdx="0" presStyleCnt="0"/>
      <dgm:spPr/>
    </dgm:pt>
    <dgm:pt modelId="{C97DE4AD-BA60-4CFB-842A-78CEE0CC4013}" type="pres">
      <dgm:prSet presAssocID="{8E696346-EA71-485E-A063-CB61C91747B4}" presName="compNode" presStyleCnt="0"/>
      <dgm:spPr/>
    </dgm:pt>
    <dgm:pt modelId="{CB5AB49F-838A-4C7A-BE1E-A51B2935F9C5}" type="pres">
      <dgm:prSet presAssocID="{8E696346-EA71-485E-A063-CB61C91747B4}" presName="iconBgRect" presStyleLbl="bgShp" presStyleIdx="2" presStyleCnt="3"/>
      <dgm:spPr/>
    </dgm:pt>
    <dgm:pt modelId="{25CAF63A-BEB6-428A-B25F-833EAF63D3F7}" type="pres">
      <dgm:prSet presAssocID="{8E696346-EA71-485E-A063-CB61C91747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cycle"/>
        </a:ext>
      </dgm:extLst>
    </dgm:pt>
    <dgm:pt modelId="{DCE5E5D0-4073-4966-A015-0F4D5D19EB95}" type="pres">
      <dgm:prSet presAssocID="{8E696346-EA71-485E-A063-CB61C91747B4}" presName="spaceRect" presStyleCnt="0"/>
      <dgm:spPr/>
    </dgm:pt>
    <dgm:pt modelId="{866AA38B-5EE0-4E51-8A7C-FF259D09262C}" type="pres">
      <dgm:prSet presAssocID="{8E696346-EA71-485E-A063-CB61C91747B4}" presName="textRect" presStyleLbl="revTx" presStyleIdx="2" presStyleCnt="3">
        <dgm:presLayoutVars>
          <dgm:chMax val="1"/>
          <dgm:chPref val="1"/>
        </dgm:presLayoutVars>
      </dgm:prSet>
      <dgm:spPr/>
    </dgm:pt>
  </dgm:ptLst>
  <dgm:cxnLst>
    <dgm:cxn modelId="{867E0807-47F7-4C43-8963-F184CAE26AC7}" type="presOf" srcId="{F012CFD5-F2CB-4F21-83E6-6522C0112D72}" destId="{4BC130E0-FE0C-479D-94B6-03B7BBB42E29}" srcOrd="0" destOrd="0" presId="urn:microsoft.com/office/officeart/2018/2/layout/IconCircleList"/>
    <dgm:cxn modelId="{7C2F7913-F0A6-4FA4-B5E2-D6A4FA5FD088}" srcId="{5E4C19DE-0D31-4BBF-BDA3-DBC684ECD3FA}" destId="{8E696346-EA71-485E-A063-CB61C91747B4}" srcOrd="2" destOrd="0" parTransId="{9DA77186-DB72-4CC2-BF6B-E325B451736A}" sibTransId="{4CC0EB6A-423E-4BCA-A17E-1E3221880F59}"/>
    <dgm:cxn modelId="{7BFC8219-FD69-46F8-A617-4E8B22BA90DC}" srcId="{5E4C19DE-0D31-4BBF-BDA3-DBC684ECD3FA}" destId="{5FBBEE61-46BB-4AC9-84A0-0CA44D819EBA}" srcOrd="1" destOrd="0" parTransId="{4DBB7D88-E24D-4C41-82E5-4B6CCEB26951}" sibTransId="{383A9EED-7770-4D4E-A72C-0E45E8FBC035}"/>
    <dgm:cxn modelId="{09ED4C43-7C38-412A-8643-F36805618DCB}" type="presOf" srcId="{5E4C19DE-0D31-4BBF-BDA3-DBC684ECD3FA}" destId="{0C62396A-8CD1-4BFA-9867-74EC1FDF9231}" srcOrd="0" destOrd="0" presId="urn:microsoft.com/office/officeart/2018/2/layout/IconCircleList"/>
    <dgm:cxn modelId="{B5C5D46E-122E-481E-AA53-92E955B291EF}" type="presOf" srcId="{383A9EED-7770-4D4E-A72C-0E45E8FBC035}" destId="{7B271306-666B-4AE4-8826-180CED7F3A4F}" srcOrd="0" destOrd="0" presId="urn:microsoft.com/office/officeart/2018/2/layout/IconCircleList"/>
    <dgm:cxn modelId="{8348989E-25F2-4839-8445-F09EC98F30D2}" type="presOf" srcId="{8E696346-EA71-485E-A063-CB61C91747B4}" destId="{866AA38B-5EE0-4E51-8A7C-FF259D09262C}" srcOrd="0" destOrd="0" presId="urn:microsoft.com/office/officeart/2018/2/layout/IconCircleList"/>
    <dgm:cxn modelId="{304EE2AC-00CE-460A-BE9B-D4D87328531E}" type="presOf" srcId="{E7D73A7A-F1CB-4F12-9224-CB6F68E6CE6E}" destId="{4F0B6E7E-BA01-4CDB-9E34-2C0E62E1A07A}" srcOrd="0" destOrd="0" presId="urn:microsoft.com/office/officeart/2018/2/layout/IconCircleList"/>
    <dgm:cxn modelId="{12CD58AD-80E8-4DB1-BA11-9E6D635775CA}" type="presOf" srcId="{5FBBEE61-46BB-4AC9-84A0-0CA44D819EBA}" destId="{DB798048-E554-4CB4-844D-5DD703DA01C7}" srcOrd="0" destOrd="0" presId="urn:microsoft.com/office/officeart/2018/2/layout/IconCircleList"/>
    <dgm:cxn modelId="{AB1F34BF-AD1D-4A99-B9CF-9450868C25D5}" srcId="{5E4C19DE-0D31-4BBF-BDA3-DBC684ECD3FA}" destId="{F012CFD5-F2CB-4F21-83E6-6522C0112D72}" srcOrd="0" destOrd="0" parTransId="{41148F84-162E-4288-ADFD-714274B0DAE3}" sibTransId="{E7D73A7A-F1CB-4F12-9224-CB6F68E6CE6E}"/>
    <dgm:cxn modelId="{9FE9492A-1B58-4387-B07F-AA7239048EB7}" type="presParOf" srcId="{0C62396A-8CD1-4BFA-9867-74EC1FDF9231}" destId="{DA5D5CA7-24EE-4AC3-99F2-8DAE61FFF5ED}" srcOrd="0" destOrd="0" presId="urn:microsoft.com/office/officeart/2018/2/layout/IconCircleList"/>
    <dgm:cxn modelId="{405E88F0-5C7A-438A-A983-769BF9704710}" type="presParOf" srcId="{DA5D5CA7-24EE-4AC3-99F2-8DAE61FFF5ED}" destId="{336A3A29-DF2F-442E-81B5-97B247DF2B7C}" srcOrd="0" destOrd="0" presId="urn:microsoft.com/office/officeart/2018/2/layout/IconCircleList"/>
    <dgm:cxn modelId="{37862AEE-443E-4FF2-9833-CA42E15913AF}" type="presParOf" srcId="{336A3A29-DF2F-442E-81B5-97B247DF2B7C}" destId="{8EE800CD-F22D-4491-949D-0EDCAE10EAE0}" srcOrd="0" destOrd="0" presId="urn:microsoft.com/office/officeart/2018/2/layout/IconCircleList"/>
    <dgm:cxn modelId="{D8B5ADA7-8D6C-4E81-8B0A-6DF72808E6C8}" type="presParOf" srcId="{336A3A29-DF2F-442E-81B5-97B247DF2B7C}" destId="{70B29EE8-74C2-4E57-BFB2-501A410EB27E}" srcOrd="1" destOrd="0" presId="urn:microsoft.com/office/officeart/2018/2/layout/IconCircleList"/>
    <dgm:cxn modelId="{71AC8ADB-854D-4A4E-A601-97FC357B77D9}" type="presParOf" srcId="{336A3A29-DF2F-442E-81B5-97B247DF2B7C}" destId="{4A35974A-3D61-43AA-9C9B-D573AF19F92F}" srcOrd="2" destOrd="0" presId="urn:microsoft.com/office/officeart/2018/2/layout/IconCircleList"/>
    <dgm:cxn modelId="{DC84DFF0-7ED7-472B-9A77-E65A1CA35FFB}" type="presParOf" srcId="{336A3A29-DF2F-442E-81B5-97B247DF2B7C}" destId="{4BC130E0-FE0C-479D-94B6-03B7BBB42E29}" srcOrd="3" destOrd="0" presId="urn:microsoft.com/office/officeart/2018/2/layout/IconCircleList"/>
    <dgm:cxn modelId="{D5E68D86-D125-44B4-BCB7-8CE72ADF7F2E}" type="presParOf" srcId="{DA5D5CA7-24EE-4AC3-99F2-8DAE61FFF5ED}" destId="{4F0B6E7E-BA01-4CDB-9E34-2C0E62E1A07A}" srcOrd="1" destOrd="0" presId="urn:microsoft.com/office/officeart/2018/2/layout/IconCircleList"/>
    <dgm:cxn modelId="{22DFDD39-1BEE-40E3-998D-CE3B732F1F0B}" type="presParOf" srcId="{DA5D5CA7-24EE-4AC3-99F2-8DAE61FFF5ED}" destId="{1641E718-0075-4945-9020-311E59B8B7C9}" srcOrd="2" destOrd="0" presId="urn:microsoft.com/office/officeart/2018/2/layout/IconCircleList"/>
    <dgm:cxn modelId="{CA265D68-8867-4A84-86B3-EAF38E9CE34F}" type="presParOf" srcId="{1641E718-0075-4945-9020-311E59B8B7C9}" destId="{4613DDFF-D960-4985-B8A4-E46A63D5ADB2}" srcOrd="0" destOrd="0" presId="urn:microsoft.com/office/officeart/2018/2/layout/IconCircleList"/>
    <dgm:cxn modelId="{73CC772F-0D48-41F7-9A41-66A1FE859139}" type="presParOf" srcId="{1641E718-0075-4945-9020-311E59B8B7C9}" destId="{97E67ECB-F054-46DF-AA14-C54F9B6A4C4A}" srcOrd="1" destOrd="0" presId="urn:microsoft.com/office/officeart/2018/2/layout/IconCircleList"/>
    <dgm:cxn modelId="{E899C1EA-01E7-4095-BC40-BE572F527877}" type="presParOf" srcId="{1641E718-0075-4945-9020-311E59B8B7C9}" destId="{C0E24969-DDA7-41FD-B90E-9C9834019D9D}" srcOrd="2" destOrd="0" presId="urn:microsoft.com/office/officeart/2018/2/layout/IconCircleList"/>
    <dgm:cxn modelId="{5B79A111-4BCC-4CED-8352-2D6A6AB0BB59}" type="presParOf" srcId="{1641E718-0075-4945-9020-311E59B8B7C9}" destId="{DB798048-E554-4CB4-844D-5DD703DA01C7}" srcOrd="3" destOrd="0" presId="urn:microsoft.com/office/officeart/2018/2/layout/IconCircleList"/>
    <dgm:cxn modelId="{8FC39FB1-AA8A-45B4-BDCF-6566B3891171}" type="presParOf" srcId="{DA5D5CA7-24EE-4AC3-99F2-8DAE61FFF5ED}" destId="{7B271306-666B-4AE4-8826-180CED7F3A4F}" srcOrd="3" destOrd="0" presId="urn:microsoft.com/office/officeart/2018/2/layout/IconCircleList"/>
    <dgm:cxn modelId="{DC79AB86-D682-4356-BC25-33654631E121}" type="presParOf" srcId="{DA5D5CA7-24EE-4AC3-99F2-8DAE61FFF5ED}" destId="{C97DE4AD-BA60-4CFB-842A-78CEE0CC4013}" srcOrd="4" destOrd="0" presId="urn:microsoft.com/office/officeart/2018/2/layout/IconCircleList"/>
    <dgm:cxn modelId="{46E55CF2-9C24-40B3-AFF0-68341B4D82B7}" type="presParOf" srcId="{C97DE4AD-BA60-4CFB-842A-78CEE0CC4013}" destId="{CB5AB49F-838A-4C7A-BE1E-A51B2935F9C5}" srcOrd="0" destOrd="0" presId="urn:microsoft.com/office/officeart/2018/2/layout/IconCircleList"/>
    <dgm:cxn modelId="{890CA008-71B9-4F4C-9AAB-25896930C58F}" type="presParOf" srcId="{C97DE4AD-BA60-4CFB-842A-78CEE0CC4013}" destId="{25CAF63A-BEB6-428A-B25F-833EAF63D3F7}" srcOrd="1" destOrd="0" presId="urn:microsoft.com/office/officeart/2018/2/layout/IconCircleList"/>
    <dgm:cxn modelId="{913D2730-0DC9-43A0-A025-17A0DBE3EA9E}" type="presParOf" srcId="{C97DE4AD-BA60-4CFB-842A-78CEE0CC4013}" destId="{DCE5E5D0-4073-4966-A015-0F4D5D19EB95}" srcOrd="2" destOrd="0" presId="urn:microsoft.com/office/officeart/2018/2/layout/IconCircleList"/>
    <dgm:cxn modelId="{1665C698-7C6B-4400-908C-DD405F8C594F}" type="presParOf" srcId="{C97DE4AD-BA60-4CFB-842A-78CEE0CC4013}" destId="{866AA38B-5EE0-4E51-8A7C-FF259D09262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2612B5-886E-4B82-866D-E229E8A9981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59A45D4-3031-4A73-B243-614E88E8E658}">
      <dgm:prSet/>
      <dgm:spPr/>
      <dgm:t>
        <a:bodyPr/>
        <a:lstStyle/>
        <a:p>
          <a:pPr>
            <a:lnSpc>
              <a:spcPct val="100000"/>
            </a:lnSpc>
          </a:pPr>
          <a:r>
            <a:rPr lang="en-US"/>
            <a:t>Fertilizer</a:t>
          </a:r>
        </a:p>
      </dgm:t>
    </dgm:pt>
    <dgm:pt modelId="{74821C52-5C8B-4137-ABB7-C4A8DA77C0A1}" type="parTrans" cxnId="{727B7E99-2559-4C89-BA22-C674EA0412AF}">
      <dgm:prSet/>
      <dgm:spPr/>
      <dgm:t>
        <a:bodyPr/>
        <a:lstStyle/>
        <a:p>
          <a:endParaRPr lang="en-US"/>
        </a:p>
      </dgm:t>
    </dgm:pt>
    <dgm:pt modelId="{915F68D6-43E0-4850-9F3F-1744309E9F05}" type="sibTrans" cxnId="{727B7E99-2559-4C89-BA22-C674EA0412AF}">
      <dgm:prSet/>
      <dgm:spPr/>
      <dgm:t>
        <a:bodyPr/>
        <a:lstStyle/>
        <a:p>
          <a:endParaRPr lang="en-US"/>
        </a:p>
      </dgm:t>
    </dgm:pt>
    <dgm:pt modelId="{36C006B2-FAF0-4743-B3AB-785FB83D881E}">
      <dgm:prSet/>
      <dgm:spPr/>
      <dgm:t>
        <a:bodyPr/>
        <a:lstStyle/>
        <a:p>
          <a:pPr>
            <a:lnSpc>
              <a:spcPct val="100000"/>
            </a:lnSpc>
          </a:pPr>
          <a:r>
            <a:rPr lang="en-US"/>
            <a:t>Sensing leaf chlorophyl content</a:t>
          </a:r>
        </a:p>
      </dgm:t>
    </dgm:pt>
    <dgm:pt modelId="{9C980115-DBF4-4D71-B52D-626CBE9BAB96}" type="parTrans" cxnId="{B2B1C7E1-7D1E-4941-AB69-D49D37428CC6}">
      <dgm:prSet/>
      <dgm:spPr/>
      <dgm:t>
        <a:bodyPr/>
        <a:lstStyle/>
        <a:p>
          <a:endParaRPr lang="en-US"/>
        </a:p>
      </dgm:t>
    </dgm:pt>
    <dgm:pt modelId="{21B7EC10-1F90-4E8C-8555-026B586D3EB8}" type="sibTrans" cxnId="{B2B1C7E1-7D1E-4941-AB69-D49D37428CC6}">
      <dgm:prSet/>
      <dgm:spPr/>
      <dgm:t>
        <a:bodyPr/>
        <a:lstStyle/>
        <a:p>
          <a:endParaRPr lang="en-US"/>
        </a:p>
      </dgm:t>
    </dgm:pt>
    <dgm:pt modelId="{5723BD8F-8E99-4DCC-8978-723920003299}">
      <dgm:prSet/>
      <dgm:spPr/>
      <dgm:t>
        <a:bodyPr/>
        <a:lstStyle/>
        <a:p>
          <a:pPr>
            <a:lnSpc>
              <a:spcPct val="100000"/>
            </a:lnSpc>
          </a:pPr>
          <a:r>
            <a:rPr lang="en-US"/>
            <a:t>Less Costly</a:t>
          </a:r>
        </a:p>
      </dgm:t>
    </dgm:pt>
    <dgm:pt modelId="{6A7B96D9-9353-4E54-A2BC-F3CB7302008A}" type="parTrans" cxnId="{FDCA7B56-104B-4620-9302-C625EFAC2136}">
      <dgm:prSet/>
      <dgm:spPr/>
      <dgm:t>
        <a:bodyPr/>
        <a:lstStyle/>
        <a:p>
          <a:endParaRPr lang="en-US"/>
        </a:p>
      </dgm:t>
    </dgm:pt>
    <dgm:pt modelId="{46891021-5767-40E3-8E88-846BB50E55DB}" type="sibTrans" cxnId="{FDCA7B56-104B-4620-9302-C625EFAC2136}">
      <dgm:prSet/>
      <dgm:spPr/>
      <dgm:t>
        <a:bodyPr/>
        <a:lstStyle/>
        <a:p>
          <a:endParaRPr lang="en-US"/>
        </a:p>
      </dgm:t>
    </dgm:pt>
    <dgm:pt modelId="{82D52032-44BC-48B3-93A0-15796DD4A33E}">
      <dgm:prSet/>
      <dgm:spPr/>
      <dgm:t>
        <a:bodyPr/>
        <a:lstStyle/>
        <a:p>
          <a:pPr>
            <a:lnSpc>
              <a:spcPct val="100000"/>
            </a:lnSpc>
          </a:pPr>
          <a:r>
            <a:rPr lang="en-US"/>
            <a:t>Spectral Indices</a:t>
          </a:r>
        </a:p>
      </dgm:t>
    </dgm:pt>
    <dgm:pt modelId="{C46E0D09-3D06-422B-B973-637827F08B22}" type="parTrans" cxnId="{4D7BA4D6-F843-43D4-AC51-C6D098844B51}">
      <dgm:prSet/>
      <dgm:spPr/>
      <dgm:t>
        <a:bodyPr/>
        <a:lstStyle/>
        <a:p>
          <a:endParaRPr lang="en-US"/>
        </a:p>
      </dgm:t>
    </dgm:pt>
    <dgm:pt modelId="{5E02E677-AD58-458F-B9F4-1DE201A7CA49}" type="sibTrans" cxnId="{4D7BA4D6-F843-43D4-AC51-C6D098844B51}">
      <dgm:prSet/>
      <dgm:spPr/>
      <dgm:t>
        <a:bodyPr/>
        <a:lstStyle/>
        <a:p>
          <a:endParaRPr lang="en-US"/>
        </a:p>
      </dgm:t>
    </dgm:pt>
    <dgm:pt modelId="{B8C5FC3F-B958-479D-88B9-2BA303F1D432}" type="pres">
      <dgm:prSet presAssocID="{012612B5-886E-4B82-866D-E229E8A99811}" presName="root" presStyleCnt="0">
        <dgm:presLayoutVars>
          <dgm:dir/>
          <dgm:resizeHandles val="exact"/>
        </dgm:presLayoutVars>
      </dgm:prSet>
      <dgm:spPr/>
    </dgm:pt>
    <dgm:pt modelId="{ABDEA3C1-E336-4F2A-AF16-D064A411D124}" type="pres">
      <dgm:prSet presAssocID="{459A45D4-3031-4A73-B243-614E88E8E658}" presName="compNode" presStyleCnt="0"/>
      <dgm:spPr/>
    </dgm:pt>
    <dgm:pt modelId="{D8F76141-CAB4-4F8C-9C4D-A3BC5AD08AB9}" type="pres">
      <dgm:prSet presAssocID="{459A45D4-3031-4A73-B243-614E88E8E6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nt"/>
        </a:ext>
      </dgm:extLst>
    </dgm:pt>
    <dgm:pt modelId="{0FF79D50-8F89-4771-91E1-5DEF3E3BF359}" type="pres">
      <dgm:prSet presAssocID="{459A45D4-3031-4A73-B243-614E88E8E658}" presName="spaceRect" presStyleCnt="0"/>
      <dgm:spPr/>
    </dgm:pt>
    <dgm:pt modelId="{EEC1C10D-9F0E-4D13-AA20-61249066EDB3}" type="pres">
      <dgm:prSet presAssocID="{459A45D4-3031-4A73-B243-614E88E8E658}" presName="textRect" presStyleLbl="revTx" presStyleIdx="0" presStyleCnt="4">
        <dgm:presLayoutVars>
          <dgm:chMax val="1"/>
          <dgm:chPref val="1"/>
        </dgm:presLayoutVars>
      </dgm:prSet>
      <dgm:spPr/>
    </dgm:pt>
    <dgm:pt modelId="{71BDB4D0-5A73-4355-8A09-9E87FE101D11}" type="pres">
      <dgm:prSet presAssocID="{915F68D6-43E0-4850-9F3F-1744309E9F05}" presName="sibTrans" presStyleCnt="0"/>
      <dgm:spPr/>
    </dgm:pt>
    <dgm:pt modelId="{CA275F1D-A9E3-433F-BB2E-F8AB5353D7F9}" type="pres">
      <dgm:prSet presAssocID="{36C006B2-FAF0-4743-B3AB-785FB83D881E}" presName="compNode" presStyleCnt="0"/>
      <dgm:spPr/>
    </dgm:pt>
    <dgm:pt modelId="{8C97142C-ABBD-461E-B112-FD86FB98E247}" type="pres">
      <dgm:prSet presAssocID="{36C006B2-FAF0-4743-B3AB-785FB83D88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eaf"/>
        </a:ext>
      </dgm:extLst>
    </dgm:pt>
    <dgm:pt modelId="{CC01B7E4-C566-473F-B31C-76086E462E6C}" type="pres">
      <dgm:prSet presAssocID="{36C006B2-FAF0-4743-B3AB-785FB83D881E}" presName="spaceRect" presStyleCnt="0"/>
      <dgm:spPr/>
    </dgm:pt>
    <dgm:pt modelId="{14B2D8C2-E5B1-4539-B60D-3B9F99210508}" type="pres">
      <dgm:prSet presAssocID="{36C006B2-FAF0-4743-B3AB-785FB83D881E}" presName="textRect" presStyleLbl="revTx" presStyleIdx="1" presStyleCnt="4">
        <dgm:presLayoutVars>
          <dgm:chMax val="1"/>
          <dgm:chPref val="1"/>
        </dgm:presLayoutVars>
      </dgm:prSet>
      <dgm:spPr/>
    </dgm:pt>
    <dgm:pt modelId="{E850AD07-2EF9-4E3F-AF2D-4B350F2A6604}" type="pres">
      <dgm:prSet presAssocID="{21B7EC10-1F90-4E8C-8555-026B586D3EB8}" presName="sibTrans" presStyleCnt="0"/>
      <dgm:spPr/>
    </dgm:pt>
    <dgm:pt modelId="{1F2472B0-8E0F-4559-AA0A-372AA1B5BCBB}" type="pres">
      <dgm:prSet presAssocID="{5723BD8F-8E99-4DCC-8978-723920003299}" presName="compNode" presStyleCnt="0"/>
      <dgm:spPr/>
    </dgm:pt>
    <dgm:pt modelId="{291D1380-5ACA-4EAE-BB0B-3E5E905820DA}" type="pres">
      <dgm:prSet presAssocID="{5723BD8F-8E99-4DCC-8978-7239200032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2F78262E-53EB-4FB0-B74A-29297F533043}" type="pres">
      <dgm:prSet presAssocID="{5723BD8F-8E99-4DCC-8978-723920003299}" presName="spaceRect" presStyleCnt="0"/>
      <dgm:spPr/>
    </dgm:pt>
    <dgm:pt modelId="{526C6F31-DF6A-492C-B577-A0FC6A8D0ED6}" type="pres">
      <dgm:prSet presAssocID="{5723BD8F-8E99-4DCC-8978-723920003299}" presName="textRect" presStyleLbl="revTx" presStyleIdx="2" presStyleCnt="4">
        <dgm:presLayoutVars>
          <dgm:chMax val="1"/>
          <dgm:chPref val="1"/>
        </dgm:presLayoutVars>
      </dgm:prSet>
      <dgm:spPr/>
    </dgm:pt>
    <dgm:pt modelId="{59A0B996-638F-4FF9-81A5-9FDB1549D3D6}" type="pres">
      <dgm:prSet presAssocID="{46891021-5767-40E3-8E88-846BB50E55DB}" presName="sibTrans" presStyleCnt="0"/>
      <dgm:spPr/>
    </dgm:pt>
    <dgm:pt modelId="{48F4189D-05AB-45D2-A974-252D19E1CE4F}" type="pres">
      <dgm:prSet presAssocID="{82D52032-44BC-48B3-93A0-15796DD4A33E}" presName="compNode" presStyleCnt="0"/>
      <dgm:spPr/>
    </dgm:pt>
    <dgm:pt modelId="{0E04633B-95AD-4C25-9064-D3BAA2192EDC}" type="pres">
      <dgm:prSet presAssocID="{82D52032-44BC-48B3-93A0-15796DD4A33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64D744F6-15A0-4BE7-982B-F57698158BD3}" type="pres">
      <dgm:prSet presAssocID="{82D52032-44BC-48B3-93A0-15796DD4A33E}" presName="spaceRect" presStyleCnt="0"/>
      <dgm:spPr/>
    </dgm:pt>
    <dgm:pt modelId="{58A190B1-26C2-474E-9540-C07D03266A00}" type="pres">
      <dgm:prSet presAssocID="{82D52032-44BC-48B3-93A0-15796DD4A33E}" presName="textRect" presStyleLbl="revTx" presStyleIdx="3" presStyleCnt="4">
        <dgm:presLayoutVars>
          <dgm:chMax val="1"/>
          <dgm:chPref val="1"/>
        </dgm:presLayoutVars>
      </dgm:prSet>
      <dgm:spPr/>
    </dgm:pt>
  </dgm:ptLst>
  <dgm:cxnLst>
    <dgm:cxn modelId="{73814019-2034-428A-B29C-6C8FE8919916}" type="presOf" srcId="{36C006B2-FAF0-4743-B3AB-785FB83D881E}" destId="{14B2D8C2-E5B1-4539-B60D-3B9F99210508}" srcOrd="0" destOrd="0" presId="urn:microsoft.com/office/officeart/2018/2/layout/IconLabelList"/>
    <dgm:cxn modelId="{C92B8375-BE7D-4458-9590-0540C08CEE23}" type="presOf" srcId="{82D52032-44BC-48B3-93A0-15796DD4A33E}" destId="{58A190B1-26C2-474E-9540-C07D03266A00}" srcOrd="0" destOrd="0" presId="urn:microsoft.com/office/officeart/2018/2/layout/IconLabelList"/>
    <dgm:cxn modelId="{FDCA7B56-104B-4620-9302-C625EFAC2136}" srcId="{012612B5-886E-4B82-866D-E229E8A99811}" destId="{5723BD8F-8E99-4DCC-8978-723920003299}" srcOrd="2" destOrd="0" parTransId="{6A7B96D9-9353-4E54-A2BC-F3CB7302008A}" sibTransId="{46891021-5767-40E3-8E88-846BB50E55DB}"/>
    <dgm:cxn modelId="{1907A979-4CB1-49AF-BED2-4A4288608E0D}" type="presOf" srcId="{5723BD8F-8E99-4DCC-8978-723920003299}" destId="{526C6F31-DF6A-492C-B577-A0FC6A8D0ED6}" srcOrd="0" destOrd="0" presId="urn:microsoft.com/office/officeart/2018/2/layout/IconLabelList"/>
    <dgm:cxn modelId="{E7CBD97D-BBB0-480D-B960-37BD4218E27B}" type="presOf" srcId="{459A45D4-3031-4A73-B243-614E88E8E658}" destId="{EEC1C10D-9F0E-4D13-AA20-61249066EDB3}" srcOrd="0" destOrd="0" presId="urn:microsoft.com/office/officeart/2018/2/layout/IconLabelList"/>
    <dgm:cxn modelId="{727B7E99-2559-4C89-BA22-C674EA0412AF}" srcId="{012612B5-886E-4B82-866D-E229E8A99811}" destId="{459A45D4-3031-4A73-B243-614E88E8E658}" srcOrd="0" destOrd="0" parTransId="{74821C52-5C8B-4137-ABB7-C4A8DA77C0A1}" sibTransId="{915F68D6-43E0-4850-9F3F-1744309E9F05}"/>
    <dgm:cxn modelId="{4D7BA4D6-F843-43D4-AC51-C6D098844B51}" srcId="{012612B5-886E-4B82-866D-E229E8A99811}" destId="{82D52032-44BC-48B3-93A0-15796DD4A33E}" srcOrd="3" destOrd="0" parTransId="{C46E0D09-3D06-422B-B973-637827F08B22}" sibTransId="{5E02E677-AD58-458F-B9F4-1DE201A7CA49}"/>
    <dgm:cxn modelId="{B2B1C7E1-7D1E-4941-AB69-D49D37428CC6}" srcId="{012612B5-886E-4B82-866D-E229E8A99811}" destId="{36C006B2-FAF0-4743-B3AB-785FB83D881E}" srcOrd="1" destOrd="0" parTransId="{9C980115-DBF4-4D71-B52D-626CBE9BAB96}" sibTransId="{21B7EC10-1F90-4E8C-8555-026B586D3EB8}"/>
    <dgm:cxn modelId="{9CA57DE3-95ED-4B2D-A81F-9FD426F5C696}" type="presOf" srcId="{012612B5-886E-4B82-866D-E229E8A99811}" destId="{B8C5FC3F-B958-479D-88B9-2BA303F1D432}" srcOrd="0" destOrd="0" presId="urn:microsoft.com/office/officeart/2018/2/layout/IconLabelList"/>
    <dgm:cxn modelId="{73727B3E-F370-4B11-AF2A-74170BB75192}" type="presParOf" srcId="{B8C5FC3F-B958-479D-88B9-2BA303F1D432}" destId="{ABDEA3C1-E336-4F2A-AF16-D064A411D124}" srcOrd="0" destOrd="0" presId="urn:microsoft.com/office/officeart/2018/2/layout/IconLabelList"/>
    <dgm:cxn modelId="{C789C9EA-96E5-4509-8669-E342487480BA}" type="presParOf" srcId="{ABDEA3C1-E336-4F2A-AF16-D064A411D124}" destId="{D8F76141-CAB4-4F8C-9C4D-A3BC5AD08AB9}" srcOrd="0" destOrd="0" presId="urn:microsoft.com/office/officeart/2018/2/layout/IconLabelList"/>
    <dgm:cxn modelId="{B9D12F59-1CB8-42C7-B83C-ABB54A45A351}" type="presParOf" srcId="{ABDEA3C1-E336-4F2A-AF16-D064A411D124}" destId="{0FF79D50-8F89-4771-91E1-5DEF3E3BF359}" srcOrd="1" destOrd="0" presId="urn:microsoft.com/office/officeart/2018/2/layout/IconLabelList"/>
    <dgm:cxn modelId="{26E80668-C030-4F55-8434-4AE2533B289A}" type="presParOf" srcId="{ABDEA3C1-E336-4F2A-AF16-D064A411D124}" destId="{EEC1C10D-9F0E-4D13-AA20-61249066EDB3}" srcOrd="2" destOrd="0" presId="urn:microsoft.com/office/officeart/2018/2/layout/IconLabelList"/>
    <dgm:cxn modelId="{E5FA882C-9220-4BBF-AC0E-EC8BA63533D9}" type="presParOf" srcId="{B8C5FC3F-B958-479D-88B9-2BA303F1D432}" destId="{71BDB4D0-5A73-4355-8A09-9E87FE101D11}" srcOrd="1" destOrd="0" presId="urn:microsoft.com/office/officeart/2018/2/layout/IconLabelList"/>
    <dgm:cxn modelId="{73B50CB9-59F9-4D9D-A2A7-8A6CC949CCF6}" type="presParOf" srcId="{B8C5FC3F-B958-479D-88B9-2BA303F1D432}" destId="{CA275F1D-A9E3-433F-BB2E-F8AB5353D7F9}" srcOrd="2" destOrd="0" presId="urn:microsoft.com/office/officeart/2018/2/layout/IconLabelList"/>
    <dgm:cxn modelId="{E819D321-6BFD-42A2-97F7-D9094DD92C50}" type="presParOf" srcId="{CA275F1D-A9E3-433F-BB2E-F8AB5353D7F9}" destId="{8C97142C-ABBD-461E-B112-FD86FB98E247}" srcOrd="0" destOrd="0" presId="urn:microsoft.com/office/officeart/2018/2/layout/IconLabelList"/>
    <dgm:cxn modelId="{4D411C12-7D32-426B-BF8B-F225CC6BD214}" type="presParOf" srcId="{CA275F1D-A9E3-433F-BB2E-F8AB5353D7F9}" destId="{CC01B7E4-C566-473F-B31C-76086E462E6C}" srcOrd="1" destOrd="0" presId="urn:microsoft.com/office/officeart/2018/2/layout/IconLabelList"/>
    <dgm:cxn modelId="{331742D2-23D1-482F-B1AA-ADB2758B93A8}" type="presParOf" srcId="{CA275F1D-A9E3-433F-BB2E-F8AB5353D7F9}" destId="{14B2D8C2-E5B1-4539-B60D-3B9F99210508}" srcOrd="2" destOrd="0" presId="urn:microsoft.com/office/officeart/2018/2/layout/IconLabelList"/>
    <dgm:cxn modelId="{ECF6F454-6125-44B3-AA3C-2B4EAA742FF0}" type="presParOf" srcId="{B8C5FC3F-B958-479D-88B9-2BA303F1D432}" destId="{E850AD07-2EF9-4E3F-AF2D-4B350F2A6604}" srcOrd="3" destOrd="0" presId="urn:microsoft.com/office/officeart/2018/2/layout/IconLabelList"/>
    <dgm:cxn modelId="{950ECA2D-4303-4F6F-8959-A7EC822CED6C}" type="presParOf" srcId="{B8C5FC3F-B958-479D-88B9-2BA303F1D432}" destId="{1F2472B0-8E0F-4559-AA0A-372AA1B5BCBB}" srcOrd="4" destOrd="0" presId="urn:microsoft.com/office/officeart/2018/2/layout/IconLabelList"/>
    <dgm:cxn modelId="{CEED41DE-AFEB-4A45-8031-1B42A7BBC353}" type="presParOf" srcId="{1F2472B0-8E0F-4559-AA0A-372AA1B5BCBB}" destId="{291D1380-5ACA-4EAE-BB0B-3E5E905820DA}" srcOrd="0" destOrd="0" presId="urn:microsoft.com/office/officeart/2018/2/layout/IconLabelList"/>
    <dgm:cxn modelId="{A0699150-2C34-4C83-B50A-B0F81155BBD9}" type="presParOf" srcId="{1F2472B0-8E0F-4559-AA0A-372AA1B5BCBB}" destId="{2F78262E-53EB-4FB0-B74A-29297F533043}" srcOrd="1" destOrd="0" presId="urn:microsoft.com/office/officeart/2018/2/layout/IconLabelList"/>
    <dgm:cxn modelId="{67E86AB0-3A80-4DA8-958C-1D8831322CDB}" type="presParOf" srcId="{1F2472B0-8E0F-4559-AA0A-372AA1B5BCBB}" destId="{526C6F31-DF6A-492C-B577-A0FC6A8D0ED6}" srcOrd="2" destOrd="0" presId="urn:microsoft.com/office/officeart/2018/2/layout/IconLabelList"/>
    <dgm:cxn modelId="{D5F352B3-3989-4C35-B65A-5D8A69F06110}" type="presParOf" srcId="{B8C5FC3F-B958-479D-88B9-2BA303F1D432}" destId="{59A0B996-638F-4FF9-81A5-9FDB1549D3D6}" srcOrd="5" destOrd="0" presId="urn:microsoft.com/office/officeart/2018/2/layout/IconLabelList"/>
    <dgm:cxn modelId="{4D32231B-4D90-4B40-8915-14D21C3915D8}" type="presParOf" srcId="{B8C5FC3F-B958-479D-88B9-2BA303F1D432}" destId="{48F4189D-05AB-45D2-A974-252D19E1CE4F}" srcOrd="6" destOrd="0" presId="urn:microsoft.com/office/officeart/2018/2/layout/IconLabelList"/>
    <dgm:cxn modelId="{D34F6BF0-6023-46C2-9D05-FCAA6586ACBF}" type="presParOf" srcId="{48F4189D-05AB-45D2-A974-252D19E1CE4F}" destId="{0E04633B-95AD-4C25-9064-D3BAA2192EDC}" srcOrd="0" destOrd="0" presId="urn:microsoft.com/office/officeart/2018/2/layout/IconLabelList"/>
    <dgm:cxn modelId="{6126107C-7677-420F-9837-9065F859A007}" type="presParOf" srcId="{48F4189D-05AB-45D2-A974-252D19E1CE4F}" destId="{64D744F6-15A0-4BE7-982B-F57698158BD3}" srcOrd="1" destOrd="0" presId="urn:microsoft.com/office/officeart/2018/2/layout/IconLabelList"/>
    <dgm:cxn modelId="{A54776A3-4C9E-4803-8850-76AFCE172618}" type="presParOf" srcId="{48F4189D-05AB-45D2-A974-252D19E1CE4F}" destId="{58A190B1-26C2-474E-9540-C07D03266A0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62B38-CF3A-4A81-8306-C33803B466DD}">
      <dsp:nvSpPr>
        <dsp:cNvPr id="0" name=""/>
        <dsp:cNvSpPr/>
      </dsp:nvSpPr>
      <dsp:spPr>
        <a:xfrm>
          <a:off x="0" y="532606"/>
          <a:ext cx="10515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Always fly the drone below 400 feet​</a:t>
          </a:r>
          <a:endParaRPr lang="en-US" sz="2500" kern="1200"/>
        </a:p>
      </dsp:txBody>
      <dsp:txXfrm>
        <a:off x="29271" y="561877"/>
        <a:ext cx="10457058" cy="541083"/>
      </dsp:txXfrm>
    </dsp:sp>
    <dsp:sp modelId="{FC72C859-03C5-4E3A-A2F1-70AB1D35CF15}">
      <dsp:nvSpPr>
        <dsp:cNvPr id="0" name=""/>
        <dsp:cNvSpPr/>
      </dsp:nvSpPr>
      <dsp:spPr>
        <a:xfrm>
          <a:off x="0" y="1204231"/>
          <a:ext cx="10515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Make sure that when you are flying your drone, it is always within your sight.​</a:t>
          </a:r>
          <a:endParaRPr lang="en-US" sz="2500" kern="1200"/>
        </a:p>
      </dsp:txBody>
      <dsp:txXfrm>
        <a:off x="29271" y="1233502"/>
        <a:ext cx="10457058" cy="541083"/>
      </dsp:txXfrm>
    </dsp:sp>
    <dsp:sp modelId="{EF813C33-CE62-4534-9A3C-ED23E315C9AA}">
      <dsp:nvSpPr>
        <dsp:cNvPr id="0" name=""/>
        <dsp:cNvSpPr/>
      </dsp:nvSpPr>
      <dsp:spPr>
        <a:xfrm>
          <a:off x="0" y="1875856"/>
          <a:ext cx="10515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Do not fly the drone in restricted airspace.​</a:t>
          </a:r>
          <a:endParaRPr lang="en-US" sz="2500" kern="1200"/>
        </a:p>
      </dsp:txBody>
      <dsp:txXfrm>
        <a:off x="29271" y="1905127"/>
        <a:ext cx="10457058" cy="541083"/>
      </dsp:txXfrm>
    </dsp:sp>
    <dsp:sp modelId="{9263C9AA-EFAD-4CB4-899D-D9275AFD5E20}">
      <dsp:nvSpPr>
        <dsp:cNvPr id="0" name=""/>
        <dsp:cNvSpPr/>
      </dsp:nvSpPr>
      <dsp:spPr>
        <a:xfrm>
          <a:off x="0" y="2547481"/>
          <a:ext cx="10515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Do not fly the drone over groups of people​</a:t>
          </a:r>
          <a:endParaRPr lang="en-US" sz="2500" kern="1200"/>
        </a:p>
      </dsp:txBody>
      <dsp:txXfrm>
        <a:off x="29271" y="2576752"/>
        <a:ext cx="10457058" cy="541083"/>
      </dsp:txXfrm>
    </dsp:sp>
    <dsp:sp modelId="{1D68AFA6-16B8-4822-B33B-B36439A820CA}">
      <dsp:nvSpPr>
        <dsp:cNvPr id="0" name=""/>
        <dsp:cNvSpPr/>
      </dsp:nvSpPr>
      <dsp:spPr>
        <a:xfrm>
          <a:off x="0" y="3219106"/>
          <a:ext cx="10515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No under the influence flying</a:t>
          </a:r>
          <a:endParaRPr lang="en-US" sz="2500" kern="1200"/>
        </a:p>
      </dsp:txBody>
      <dsp:txXfrm>
        <a:off x="29271" y="3248377"/>
        <a:ext cx="10457058" cy="5410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5708B-E575-4E44-B7B9-62BC7B3233EB}">
      <dsp:nvSpPr>
        <dsp:cNvPr id="0" name=""/>
        <dsp:cNvSpPr/>
      </dsp:nvSpPr>
      <dsp:spPr>
        <a:xfrm>
          <a:off x="7505" y="1008445"/>
          <a:ext cx="1156347" cy="34690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1377" tIns="91377" rIns="91377" bIns="91377" numCol="1" spcCol="1270" anchor="ctr" anchorCtr="0">
          <a:noAutofit/>
        </a:bodyPr>
        <a:lstStyle/>
        <a:p>
          <a:pPr marL="0" lvl="0" indent="0" algn="ctr" defTabSz="622300">
            <a:lnSpc>
              <a:spcPct val="90000"/>
            </a:lnSpc>
            <a:spcBef>
              <a:spcPct val="0"/>
            </a:spcBef>
            <a:spcAft>
              <a:spcPct val="35000"/>
            </a:spcAft>
            <a:buNone/>
          </a:pPr>
          <a:r>
            <a:rPr lang="en-US" sz="1400" kern="1200"/>
            <a:t>Examine</a:t>
          </a:r>
        </a:p>
      </dsp:txBody>
      <dsp:txXfrm>
        <a:off x="7505" y="1008445"/>
        <a:ext cx="1156347" cy="346904"/>
      </dsp:txXfrm>
    </dsp:sp>
    <dsp:sp modelId="{0EBE1930-E43D-47B9-B82A-9035D0D8B46F}">
      <dsp:nvSpPr>
        <dsp:cNvPr id="0" name=""/>
        <dsp:cNvSpPr/>
      </dsp:nvSpPr>
      <dsp:spPr>
        <a:xfrm>
          <a:off x="7505" y="1355349"/>
          <a:ext cx="1156347" cy="267843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221" tIns="114221" rIns="114221" bIns="114221" numCol="1" spcCol="1270" anchor="t" anchorCtr="0">
          <a:noAutofit/>
        </a:bodyPr>
        <a:lstStyle/>
        <a:p>
          <a:pPr marL="0" lvl="0" indent="0" algn="l" defTabSz="488950">
            <a:lnSpc>
              <a:spcPct val="90000"/>
            </a:lnSpc>
            <a:spcBef>
              <a:spcPct val="0"/>
            </a:spcBef>
            <a:spcAft>
              <a:spcPct val="35000"/>
            </a:spcAft>
            <a:buNone/>
          </a:pPr>
          <a:r>
            <a:rPr lang="en-US" sz="1100" kern="1200"/>
            <a:t>Examine climate trends</a:t>
          </a:r>
        </a:p>
      </dsp:txBody>
      <dsp:txXfrm>
        <a:off x="7505" y="1355349"/>
        <a:ext cx="1156347" cy="2678432"/>
      </dsp:txXfrm>
    </dsp:sp>
    <dsp:sp modelId="{6DA6B088-6824-4684-BD00-FF6606A6CCA3}">
      <dsp:nvSpPr>
        <dsp:cNvPr id="0" name=""/>
        <dsp:cNvSpPr/>
      </dsp:nvSpPr>
      <dsp:spPr>
        <a:xfrm>
          <a:off x="1271641" y="1008445"/>
          <a:ext cx="1156347" cy="346904"/>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1377" tIns="91377" rIns="91377" bIns="91377" numCol="1" spcCol="1270" anchor="ctr" anchorCtr="0">
          <a:noAutofit/>
        </a:bodyPr>
        <a:lstStyle/>
        <a:p>
          <a:pPr marL="0" lvl="0" indent="0" algn="ctr" defTabSz="622300">
            <a:lnSpc>
              <a:spcPct val="90000"/>
            </a:lnSpc>
            <a:spcBef>
              <a:spcPct val="0"/>
            </a:spcBef>
            <a:spcAft>
              <a:spcPct val="35000"/>
            </a:spcAft>
            <a:buNone/>
          </a:pPr>
          <a:r>
            <a:rPr lang="en-US" sz="1400" kern="1200"/>
            <a:t>Estimate</a:t>
          </a:r>
        </a:p>
      </dsp:txBody>
      <dsp:txXfrm>
        <a:off x="1271641" y="1008445"/>
        <a:ext cx="1156347" cy="346904"/>
      </dsp:txXfrm>
    </dsp:sp>
    <dsp:sp modelId="{F94A10C7-3540-4149-9EA7-668A72E703CD}">
      <dsp:nvSpPr>
        <dsp:cNvPr id="0" name=""/>
        <dsp:cNvSpPr/>
      </dsp:nvSpPr>
      <dsp:spPr>
        <a:xfrm>
          <a:off x="1271641" y="1355349"/>
          <a:ext cx="1156347" cy="2678432"/>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221" tIns="114221" rIns="114221" bIns="114221" numCol="1" spcCol="1270" anchor="t" anchorCtr="0">
          <a:noAutofit/>
        </a:bodyPr>
        <a:lstStyle/>
        <a:p>
          <a:pPr marL="0" lvl="0" indent="0" algn="l" defTabSz="488950">
            <a:lnSpc>
              <a:spcPct val="90000"/>
            </a:lnSpc>
            <a:spcBef>
              <a:spcPct val="0"/>
            </a:spcBef>
            <a:spcAft>
              <a:spcPct val="35000"/>
            </a:spcAft>
            <a:buNone/>
          </a:pPr>
          <a:r>
            <a:rPr lang="en-US" sz="1100" kern="1200"/>
            <a:t>Estimate water content of soils remotely</a:t>
          </a:r>
        </a:p>
      </dsp:txBody>
      <dsp:txXfrm>
        <a:off x="1271641" y="1355349"/>
        <a:ext cx="1156347" cy="2678432"/>
      </dsp:txXfrm>
    </dsp:sp>
    <dsp:sp modelId="{86418806-970F-434F-AB20-FE1B7749F271}">
      <dsp:nvSpPr>
        <dsp:cNvPr id="0" name=""/>
        <dsp:cNvSpPr/>
      </dsp:nvSpPr>
      <dsp:spPr>
        <a:xfrm>
          <a:off x="2535778" y="1008445"/>
          <a:ext cx="1156347" cy="346904"/>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1377" tIns="91377" rIns="91377" bIns="91377" numCol="1" spcCol="1270" anchor="ctr" anchorCtr="0">
          <a:noAutofit/>
        </a:bodyPr>
        <a:lstStyle/>
        <a:p>
          <a:pPr marL="0" lvl="0" indent="0" algn="ctr" defTabSz="622300">
            <a:lnSpc>
              <a:spcPct val="90000"/>
            </a:lnSpc>
            <a:spcBef>
              <a:spcPct val="0"/>
            </a:spcBef>
            <a:spcAft>
              <a:spcPct val="35000"/>
            </a:spcAft>
            <a:buNone/>
          </a:pPr>
          <a:r>
            <a:rPr lang="en-US" sz="1400" kern="1200"/>
            <a:t>Monitor</a:t>
          </a:r>
        </a:p>
      </dsp:txBody>
      <dsp:txXfrm>
        <a:off x="2535778" y="1008445"/>
        <a:ext cx="1156347" cy="346904"/>
      </dsp:txXfrm>
    </dsp:sp>
    <dsp:sp modelId="{ECD51A42-98FD-47F2-92A5-0B204C0C5232}">
      <dsp:nvSpPr>
        <dsp:cNvPr id="0" name=""/>
        <dsp:cNvSpPr/>
      </dsp:nvSpPr>
      <dsp:spPr>
        <a:xfrm>
          <a:off x="2535778" y="1355349"/>
          <a:ext cx="1156347" cy="2678432"/>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221" tIns="114221" rIns="114221" bIns="114221" numCol="1" spcCol="1270" anchor="t" anchorCtr="0">
          <a:noAutofit/>
        </a:bodyPr>
        <a:lstStyle/>
        <a:p>
          <a:pPr marL="0" lvl="0" indent="0" algn="l" defTabSz="488950">
            <a:lnSpc>
              <a:spcPct val="90000"/>
            </a:lnSpc>
            <a:spcBef>
              <a:spcPct val="0"/>
            </a:spcBef>
            <a:spcAft>
              <a:spcPct val="35000"/>
            </a:spcAft>
            <a:buNone/>
          </a:pPr>
          <a:r>
            <a:rPr lang="en-US" sz="1100" kern="1200"/>
            <a:t>Monitor drought</a:t>
          </a:r>
        </a:p>
      </dsp:txBody>
      <dsp:txXfrm>
        <a:off x="2535778" y="1355349"/>
        <a:ext cx="1156347" cy="2678432"/>
      </dsp:txXfrm>
    </dsp:sp>
    <dsp:sp modelId="{C77F7596-FF60-4FF6-B2D2-D911FA889E08}">
      <dsp:nvSpPr>
        <dsp:cNvPr id="0" name=""/>
        <dsp:cNvSpPr/>
      </dsp:nvSpPr>
      <dsp:spPr>
        <a:xfrm>
          <a:off x="3799914" y="1008445"/>
          <a:ext cx="1156347" cy="346904"/>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1377" tIns="91377" rIns="91377" bIns="91377" numCol="1" spcCol="1270" anchor="ctr" anchorCtr="0">
          <a:noAutofit/>
        </a:bodyPr>
        <a:lstStyle/>
        <a:p>
          <a:pPr marL="0" lvl="0" indent="0" algn="ctr" defTabSz="622300">
            <a:lnSpc>
              <a:spcPct val="90000"/>
            </a:lnSpc>
            <a:spcBef>
              <a:spcPct val="0"/>
            </a:spcBef>
            <a:spcAft>
              <a:spcPct val="35000"/>
            </a:spcAft>
            <a:buNone/>
          </a:pPr>
          <a:r>
            <a:rPr lang="en-US" sz="1400" kern="1200"/>
            <a:t>Schedule</a:t>
          </a:r>
        </a:p>
      </dsp:txBody>
      <dsp:txXfrm>
        <a:off x="3799914" y="1008445"/>
        <a:ext cx="1156347" cy="346904"/>
      </dsp:txXfrm>
    </dsp:sp>
    <dsp:sp modelId="{5222DF69-2B34-41AF-9443-E2C9731B237B}">
      <dsp:nvSpPr>
        <dsp:cNvPr id="0" name=""/>
        <dsp:cNvSpPr/>
      </dsp:nvSpPr>
      <dsp:spPr>
        <a:xfrm>
          <a:off x="3799914" y="1355349"/>
          <a:ext cx="1156347" cy="2678432"/>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221" tIns="114221" rIns="114221" bIns="114221" numCol="1" spcCol="1270" anchor="t" anchorCtr="0">
          <a:noAutofit/>
        </a:bodyPr>
        <a:lstStyle/>
        <a:p>
          <a:pPr marL="0" lvl="0" indent="0" algn="l" defTabSz="488950">
            <a:lnSpc>
              <a:spcPct val="90000"/>
            </a:lnSpc>
            <a:spcBef>
              <a:spcPct val="0"/>
            </a:spcBef>
            <a:spcAft>
              <a:spcPct val="35000"/>
            </a:spcAft>
            <a:buNone/>
          </a:pPr>
          <a:r>
            <a:rPr lang="en-US" sz="1100" kern="1200"/>
            <a:t>Schedule crop irrigation, crop management</a:t>
          </a:r>
        </a:p>
      </dsp:txBody>
      <dsp:txXfrm>
        <a:off x="3799914" y="1355349"/>
        <a:ext cx="1156347" cy="2678432"/>
      </dsp:txXfrm>
    </dsp:sp>
    <dsp:sp modelId="{6C731E63-1A3C-43EE-94B5-909FBC6650B5}">
      <dsp:nvSpPr>
        <dsp:cNvPr id="0" name=""/>
        <dsp:cNvSpPr/>
      </dsp:nvSpPr>
      <dsp:spPr>
        <a:xfrm>
          <a:off x="5064051" y="1008445"/>
          <a:ext cx="1156347" cy="346904"/>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1377" tIns="91377" rIns="91377" bIns="91377" numCol="1" spcCol="1270" anchor="ctr" anchorCtr="0">
          <a:noAutofit/>
        </a:bodyPr>
        <a:lstStyle/>
        <a:p>
          <a:pPr marL="0" lvl="0" indent="0" algn="ctr" defTabSz="622300">
            <a:lnSpc>
              <a:spcPct val="90000"/>
            </a:lnSpc>
            <a:spcBef>
              <a:spcPct val="0"/>
            </a:spcBef>
            <a:spcAft>
              <a:spcPct val="35000"/>
            </a:spcAft>
            <a:buNone/>
          </a:pPr>
          <a:r>
            <a:rPr lang="en-US" sz="1400" kern="1200"/>
            <a:t>Monitor</a:t>
          </a:r>
        </a:p>
      </dsp:txBody>
      <dsp:txXfrm>
        <a:off x="5064051" y="1008445"/>
        <a:ext cx="1156347" cy="346904"/>
      </dsp:txXfrm>
    </dsp:sp>
    <dsp:sp modelId="{A7BC8AA6-08AF-4EB6-BC8C-AC35C716DA06}">
      <dsp:nvSpPr>
        <dsp:cNvPr id="0" name=""/>
        <dsp:cNvSpPr/>
      </dsp:nvSpPr>
      <dsp:spPr>
        <a:xfrm>
          <a:off x="5064051" y="1355349"/>
          <a:ext cx="1156347" cy="2678432"/>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221" tIns="114221" rIns="114221" bIns="114221" numCol="1" spcCol="1270" anchor="t" anchorCtr="0">
          <a:noAutofit/>
        </a:bodyPr>
        <a:lstStyle/>
        <a:p>
          <a:pPr marL="0" lvl="0" indent="0" algn="l" defTabSz="488950">
            <a:lnSpc>
              <a:spcPct val="90000"/>
            </a:lnSpc>
            <a:spcBef>
              <a:spcPct val="0"/>
            </a:spcBef>
            <a:spcAft>
              <a:spcPct val="35000"/>
            </a:spcAft>
            <a:buNone/>
          </a:pPr>
          <a:r>
            <a:rPr lang="en-US" sz="1100" kern="1200"/>
            <a:t>Monitor evaporation and plant transpiration</a:t>
          </a:r>
        </a:p>
      </dsp:txBody>
      <dsp:txXfrm>
        <a:off x="5064051" y="1355349"/>
        <a:ext cx="1156347" cy="26784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6557D-997E-458A-A898-511342F0503D}">
      <dsp:nvSpPr>
        <dsp:cNvPr id="0" name=""/>
        <dsp:cNvSpPr/>
      </dsp:nvSpPr>
      <dsp:spPr>
        <a:xfrm>
          <a:off x="0" y="395761"/>
          <a:ext cx="6263640" cy="7229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54076" rIns="4861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A system plugin for gazebo server</a:t>
          </a:r>
        </a:p>
      </dsp:txBody>
      <dsp:txXfrm>
        <a:off x="0" y="395761"/>
        <a:ext cx="6263640" cy="722925"/>
      </dsp:txXfrm>
    </dsp:sp>
    <dsp:sp modelId="{4271730A-2D21-4200-B39A-B58475F2AD8B}">
      <dsp:nvSpPr>
        <dsp:cNvPr id="0" name=""/>
        <dsp:cNvSpPr/>
      </dsp:nvSpPr>
      <dsp:spPr>
        <a:xfrm>
          <a:off x="313182" y="144841"/>
          <a:ext cx="4384548"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b="1" kern="1200"/>
            <a:t>lib_plugin_ros_init.so </a:t>
          </a:r>
          <a:endParaRPr lang="en-US" sz="1700" kern="1200"/>
        </a:p>
      </dsp:txBody>
      <dsp:txXfrm>
        <a:off x="337680" y="169339"/>
        <a:ext cx="4335552" cy="452844"/>
      </dsp:txXfrm>
    </dsp:sp>
    <dsp:sp modelId="{B411194E-AB8D-46BF-B57F-1C3C5797FD3A}">
      <dsp:nvSpPr>
        <dsp:cNvPr id="0" name=""/>
        <dsp:cNvSpPr/>
      </dsp:nvSpPr>
      <dsp:spPr>
        <a:xfrm>
          <a:off x="0" y="1461406"/>
          <a:ext cx="6263640" cy="1526175"/>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54076" rIns="4861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Receives commands from 'drone_keyboard’ through ROS topics</a:t>
          </a:r>
        </a:p>
        <a:p>
          <a:pPr marL="171450" lvl="1" indent="-171450" algn="l" defTabSz="755650">
            <a:lnSpc>
              <a:spcPct val="90000"/>
            </a:lnSpc>
            <a:spcBef>
              <a:spcPct val="0"/>
            </a:spcBef>
            <a:spcAft>
              <a:spcPct val="15000"/>
            </a:spcAft>
            <a:buChar char="•"/>
          </a:pPr>
          <a:r>
            <a:rPr lang="en-US" sz="1700" kern="1200"/>
            <a:t>A simple pid controller for inner-loop</a:t>
          </a:r>
        </a:p>
        <a:p>
          <a:pPr marL="171450" lvl="1" indent="-171450" algn="l" defTabSz="755650">
            <a:lnSpc>
              <a:spcPct val="90000"/>
            </a:lnSpc>
            <a:spcBef>
              <a:spcPct val="0"/>
            </a:spcBef>
            <a:spcAft>
              <a:spcPct val="15000"/>
            </a:spcAft>
            <a:buChar char="•"/>
          </a:pPr>
          <a:r>
            <a:rPr lang="en-US" sz="1700" kern="1200"/>
            <a:t>A simple position controller</a:t>
          </a:r>
        </a:p>
      </dsp:txBody>
      <dsp:txXfrm>
        <a:off x="0" y="1461406"/>
        <a:ext cx="6263640" cy="1526175"/>
      </dsp:txXfrm>
    </dsp:sp>
    <dsp:sp modelId="{C0597504-8941-468C-9684-5450D8087E7D}">
      <dsp:nvSpPr>
        <dsp:cNvPr id="0" name=""/>
        <dsp:cNvSpPr/>
      </dsp:nvSpPr>
      <dsp:spPr>
        <a:xfrm>
          <a:off x="313182" y="1210486"/>
          <a:ext cx="4384548" cy="5018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b="1" kern="1200"/>
            <a:t>lib_plugin_ros_drone.so</a:t>
          </a:r>
          <a:endParaRPr lang="en-US" sz="1700" kern="1200"/>
        </a:p>
      </dsp:txBody>
      <dsp:txXfrm>
        <a:off x="337680" y="1234984"/>
        <a:ext cx="4335552" cy="452844"/>
      </dsp:txXfrm>
    </dsp:sp>
    <dsp:sp modelId="{06D18F94-8B54-4474-9997-E32D7A06C442}">
      <dsp:nvSpPr>
        <dsp:cNvPr id="0" name=""/>
        <dsp:cNvSpPr/>
      </dsp:nvSpPr>
      <dsp:spPr>
        <a:xfrm>
          <a:off x="0" y="3330301"/>
          <a:ext cx="6263640" cy="9639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54076" rIns="4861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It’s sensor plugin, Publishes the imu(Inertial Measurement Unit) data to ROS.</a:t>
          </a:r>
        </a:p>
      </dsp:txBody>
      <dsp:txXfrm>
        <a:off x="0" y="3330301"/>
        <a:ext cx="6263640" cy="963900"/>
      </dsp:txXfrm>
    </dsp:sp>
    <dsp:sp modelId="{78BE3D39-86FA-4595-AE4D-44C16E0F51C3}">
      <dsp:nvSpPr>
        <dsp:cNvPr id="0" name=""/>
        <dsp:cNvSpPr/>
      </dsp:nvSpPr>
      <dsp:spPr>
        <a:xfrm>
          <a:off x="313182" y="3079381"/>
          <a:ext cx="4384548" cy="5018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s-ES" sz="1700" b="1" kern="1200"/>
            <a:t>lib_plugin_ros_imu.so</a:t>
          </a:r>
          <a:endParaRPr lang="en-US" sz="1700" kern="1200"/>
        </a:p>
      </dsp:txBody>
      <dsp:txXfrm>
        <a:off x="337680" y="3103879"/>
        <a:ext cx="4335552" cy="452844"/>
      </dsp:txXfrm>
    </dsp:sp>
    <dsp:sp modelId="{D92AEEE9-EF7B-4724-809B-BAD6D05AEDCB}">
      <dsp:nvSpPr>
        <dsp:cNvPr id="0" name=""/>
        <dsp:cNvSpPr/>
      </dsp:nvSpPr>
      <dsp:spPr>
        <a:xfrm>
          <a:off x="0" y="4636921"/>
          <a:ext cx="6263640" cy="72292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54076" rIns="4861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It’s sensor plugin, Publish the image data to ROS topics</a:t>
          </a:r>
        </a:p>
      </dsp:txBody>
      <dsp:txXfrm>
        <a:off x="0" y="4636921"/>
        <a:ext cx="6263640" cy="722925"/>
      </dsp:txXfrm>
    </dsp:sp>
    <dsp:sp modelId="{191944C6-1842-45AC-81C5-1223411F14C1}">
      <dsp:nvSpPr>
        <dsp:cNvPr id="0" name=""/>
        <dsp:cNvSpPr/>
      </dsp:nvSpPr>
      <dsp:spPr>
        <a:xfrm>
          <a:off x="313182" y="4386001"/>
          <a:ext cx="4384548" cy="501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s-ES" sz="1700" b="1" kern="1200"/>
            <a:t>lib_plugin_ros_cam.so</a:t>
          </a:r>
          <a:endParaRPr lang="en-US" sz="1700" kern="1200"/>
        </a:p>
      </dsp:txBody>
      <dsp:txXfrm>
        <a:off x="337680" y="4410499"/>
        <a:ext cx="4335552"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63651-9B72-4785-9C65-9E3F4B73D0F3}">
      <dsp:nvSpPr>
        <dsp:cNvPr id="0" name=""/>
        <dsp:cNvSpPr/>
      </dsp:nvSpPr>
      <dsp:spPr>
        <a:xfrm>
          <a:off x="0" y="0"/>
          <a:ext cx="647834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1B4C6B-775F-4A38-B809-D1BC5C1AFE26}">
      <dsp:nvSpPr>
        <dsp:cNvPr id="0" name=""/>
        <dsp:cNvSpPr/>
      </dsp:nvSpPr>
      <dsp:spPr>
        <a:xfrm>
          <a:off x="0" y="0"/>
          <a:ext cx="6478343" cy="1090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To save time I imported standard assets from the library to build terrain</a:t>
          </a:r>
        </a:p>
      </dsp:txBody>
      <dsp:txXfrm>
        <a:off x="0" y="0"/>
        <a:ext cx="6478343" cy="1090961"/>
      </dsp:txXfrm>
    </dsp:sp>
    <dsp:sp modelId="{1E41101D-BF33-41A8-9640-6EF05EB33930}">
      <dsp:nvSpPr>
        <dsp:cNvPr id="0" name=""/>
        <dsp:cNvSpPr/>
      </dsp:nvSpPr>
      <dsp:spPr>
        <a:xfrm>
          <a:off x="0" y="1090960"/>
          <a:ext cx="647834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34D21F-FB3B-426F-85EC-FBE761572A0E}">
      <dsp:nvSpPr>
        <dsp:cNvPr id="0" name=""/>
        <dsp:cNvSpPr/>
      </dsp:nvSpPr>
      <dsp:spPr>
        <a:xfrm>
          <a:off x="0" y="1090961"/>
          <a:ext cx="6478343" cy="1090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Using standard assets saves time and is less hard on the machine</a:t>
          </a:r>
        </a:p>
      </dsp:txBody>
      <dsp:txXfrm>
        <a:off x="0" y="1090961"/>
        <a:ext cx="6478343" cy="1090961"/>
      </dsp:txXfrm>
    </dsp:sp>
    <dsp:sp modelId="{FEBDA751-F91C-43ED-B01E-2CB0CF477738}">
      <dsp:nvSpPr>
        <dsp:cNvPr id="0" name=""/>
        <dsp:cNvSpPr/>
      </dsp:nvSpPr>
      <dsp:spPr>
        <a:xfrm>
          <a:off x="0" y="2181921"/>
          <a:ext cx="647834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FADFD7-C956-45EF-9331-3CCF9E54AA41}">
      <dsp:nvSpPr>
        <dsp:cNvPr id="0" name=""/>
        <dsp:cNvSpPr/>
      </dsp:nvSpPr>
      <dsp:spPr>
        <a:xfrm>
          <a:off x="0" y="2181922"/>
          <a:ext cx="6478343" cy="1090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The assets are 2D models and do not slow down the process as much</a:t>
          </a:r>
        </a:p>
      </dsp:txBody>
      <dsp:txXfrm>
        <a:off x="0" y="2181922"/>
        <a:ext cx="6478343" cy="1090961"/>
      </dsp:txXfrm>
    </dsp:sp>
    <dsp:sp modelId="{4DFABB5C-B9E7-4FD9-A427-9D8341A54911}">
      <dsp:nvSpPr>
        <dsp:cNvPr id="0" name=""/>
        <dsp:cNvSpPr/>
      </dsp:nvSpPr>
      <dsp:spPr>
        <a:xfrm>
          <a:off x="0" y="3272882"/>
          <a:ext cx="647834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08F64D-877D-4B31-B6B2-E7400D984D39}">
      <dsp:nvSpPr>
        <dsp:cNvPr id="0" name=""/>
        <dsp:cNvSpPr/>
      </dsp:nvSpPr>
      <dsp:spPr>
        <a:xfrm>
          <a:off x="0" y="3272883"/>
          <a:ext cx="6478343" cy="1090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The further you move from models the less detail they have</a:t>
          </a:r>
        </a:p>
      </dsp:txBody>
      <dsp:txXfrm>
        <a:off x="0" y="3272883"/>
        <a:ext cx="6478343" cy="10909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800CD-F22D-4491-949D-0EDCAE10EAE0}">
      <dsp:nvSpPr>
        <dsp:cNvPr id="0" name=""/>
        <dsp:cNvSpPr/>
      </dsp:nvSpPr>
      <dsp:spPr>
        <a:xfrm>
          <a:off x="95941" y="1594707"/>
          <a:ext cx="657236" cy="6572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29EE8-74C2-4E57-BFB2-501A410EB27E}">
      <dsp:nvSpPr>
        <dsp:cNvPr id="0" name=""/>
        <dsp:cNvSpPr/>
      </dsp:nvSpPr>
      <dsp:spPr>
        <a:xfrm>
          <a:off x="233960" y="1732727"/>
          <a:ext cx="381197" cy="3811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C130E0-FE0C-479D-94B6-03B7BBB42E29}">
      <dsp:nvSpPr>
        <dsp:cNvPr id="0" name=""/>
        <dsp:cNvSpPr/>
      </dsp:nvSpPr>
      <dsp:spPr>
        <a:xfrm>
          <a:off x="894013" y="1594707"/>
          <a:ext cx="1549200" cy="65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Population increase</a:t>
          </a:r>
        </a:p>
      </dsp:txBody>
      <dsp:txXfrm>
        <a:off x="894013" y="1594707"/>
        <a:ext cx="1549200" cy="657236"/>
      </dsp:txXfrm>
    </dsp:sp>
    <dsp:sp modelId="{4613DDFF-D960-4985-B8A4-E46A63D5ADB2}">
      <dsp:nvSpPr>
        <dsp:cNvPr id="0" name=""/>
        <dsp:cNvSpPr/>
      </dsp:nvSpPr>
      <dsp:spPr>
        <a:xfrm>
          <a:off x="2713150" y="1594707"/>
          <a:ext cx="657236" cy="6572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67ECB-F054-46DF-AA14-C54F9B6A4C4A}">
      <dsp:nvSpPr>
        <dsp:cNvPr id="0" name=""/>
        <dsp:cNvSpPr/>
      </dsp:nvSpPr>
      <dsp:spPr>
        <a:xfrm>
          <a:off x="2851169" y="1732727"/>
          <a:ext cx="381197" cy="3811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798048-E554-4CB4-844D-5DD703DA01C7}">
      <dsp:nvSpPr>
        <dsp:cNvPr id="0" name=""/>
        <dsp:cNvSpPr/>
      </dsp:nvSpPr>
      <dsp:spPr>
        <a:xfrm>
          <a:off x="3511222" y="1594707"/>
          <a:ext cx="1549200" cy="65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Farm Waste</a:t>
          </a:r>
        </a:p>
      </dsp:txBody>
      <dsp:txXfrm>
        <a:off x="3511222" y="1594707"/>
        <a:ext cx="1549200" cy="657236"/>
      </dsp:txXfrm>
    </dsp:sp>
    <dsp:sp modelId="{CB5AB49F-838A-4C7A-BE1E-A51B2935F9C5}">
      <dsp:nvSpPr>
        <dsp:cNvPr id="0" name=""/>
        <dsp:cNvSpPr/>
      </dsp:nvSpPr>
      <dsp:spPr>
        <a:xfrm>
          <a:off x="95941" y="2580553"/>
          <a:ext cx="657236" cy="6572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AF63A-BEB6-428A-B25F-833EAF63D3F7}">
      <dsp:nvSpPr>
        <dsp:cNvPr id="0" name=""/>
        <dsp:cNvSpPr/>
      </dsp:nvSpPr>
      <dsp:spPr>
        <a:xfrm>
          <a:off x="233960" y="2718573"/>
          <a:ext cx="381197" cy="3811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6AA38B-5EE0-4E51-8A7C-FF259D09262C}">
      <dsp:nvSpPr>
        <dsp:cNvPr id="0" name=""/>
        <dsp:cNvSpPr/>
      </dsp:nvSpPr>
      <dsp:spPr>
        <a:xfrm>
          <a:off x="894013" y="2580553"/>
          <a:ext cx="1549200" cy="65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Reducing farm waste using drones</a:t>
          </a:r>
        </a:p>
      </dsp:txBody>
      <dsp:txXfrm>
        <a:off x="894013" y="2580553"/>
        <a:ext cx="1549200" cy="6572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76141-CAB4-4F8C-9C4D-A3BC5AD08AB9}">
      <dsp:nvSpPr>
        <dsp:cNvPr id="0" name=""/>
        <dsp:cNvSpPr/>
      </dsp:nvSpPr>
      <dsp:spPr>
        <a:xfrm>
          <a:off x="668884" y="41430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C1C10D-9F0E-4D13-AA20-61249066EDB3}">
      <dsp:nvSpPr>
        <dsp:cNvPr id="0" name=""/>
        <dsp:cNvSpPr/>
      </dsp:nvSpPr>
      <dsp:spPr>
        <a:xfrm>
          <a:off x="173884" y="15201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Fertilizer</a:t>
          </a:r>
        </a:p>
      </dsp:txBody>
      <dsp:txXfrm>
        <a:off x="173884" y="1520123"/>
        <a:ext cx="1800000" cy="720000"/>
      </dsp:txXfrm>
    </dsp:sp>
    <dsp:sp modelId="{8C97142C-ABBD-461E-B112-FD86FB98E247}">
      <dsp:nvSpPr>
        <dsp:cNvPr id="0" name=""/>
        <dsp:cNvSpPr/>
      </dsp:nvSpPr>
      <dsp:spPr>
        <a:xfrm>
          <a:off x="2783884" y="41430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B2D8C2-E5B1-4539-B60D-3B9F99210508}">
      <dsp:nvSpPr>
        <dsp:cNvPr id="0" name=""/>
        <dsp:cNvSpPr/>
      </dsp:nvSpPr>
      <dsp:spPr>
        <a:xfrm>
          <a:off x="2288884" y="15201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Sensing leaf chlorophyl content</a:t>
          </a:r>
        </a:p>
      </dsp:txBody>
      <dsp:txXfrm>
        <a:off x="2288884" y="1520123"/>
        <a:ext cx="1800000" cy="720000"/>
      </dsp:txXfrm>
    </dsp:sp>
    <dsp:sp modelId="{291D1380-5ACA-4EAE-BB0B-3E5E905820DA}">
      <dsp:nvSpPr>
        <dsp:cNvPr id="0" name=""/>
        <dsp:cNvSpPr/>
      </dsp:nvSpPr>
      <dsp:spPr>
        <a:xfrm>
          <a:off x="4898884" y="41430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C6F31-DF6A-492C-B577-A0FC6A8D0ED6}">
      <dsp:nvSpPr>
        <dsp:cNvPr id="0" name=""/>
        <dsp:cNvSpPr/>
      </dsp:nvSpPr>
      <dsp:spPr>
        <a:xfrm>
          <a:off x="4403884" y="152012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Less Costly</a:t>
          </a:r>
        </a:p>
      </dsp:txBody>
      <dsp:txXfrm>
        <a:off x="4403884" y="1520123"/>
        <a:ext cx="1800000" cy="720000"/>
      </dsp:txXfrm>
    </dsp:sp>
    <dsp:sp modelId="{0E04633B-95AD-4C25-9064-D3BAA2192EDC}">
      <dsp:nvSpPr>
        <dsp:cNvPr id="0" name=""/>
        <dsp:cNvSpPr/>
      </dsp:nvSpPr>
      <dsp:spPr>
        <a:xfrm>
          <a:off x="2783884" y="269012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A190B1-26C2-474E-9540-C07D03266A00}">
      <dsp:nvSpPr>
        <dsp:cNvPr id="0" name=""/>
        <dsp:cNvSpPr/>
      </dsp:nvSpPr>
      <dsp:spPr>
        <a:xfrm>
          <a:off x="2288884" y="37959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Spectral Indices</a:t>
          </a:r>
        </a:p>
      </dsp:txBody>
      <dsp:txXfrm>
        <a:off x="2288884" y="3795937"/>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505FF-FC5E-48B2-A6F3-F4DCACAA99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EDCFB8-0B61-4129-872A-9A44CB9C3D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4F2814-3F13-4B62-BB41-F201B87E2231}"/>
              </a:ext>
            </a:extLst>
          </p:cNvPr>
          <p:cNvSpPr>
            <a:spLocks noGrp="1"/>
          </p:cNvSpPr>
          <p:nvPr>
            <p:ph type="dt" sz="half" idx="10"/>
          </p:nvPr>
        </p:nvSpPr>
        <p:spPr/>
        <p:txBody>
          <a:bodyPr/>
          <a:lstStyle/>
          <a:p>
            <a:fld id="{A5DACA2E-B213-45E8-913F-E42309B26EEF}" type="datetimeFigureOut">
              <a:rPr lang="en-US" smtClean="0"/>
              <a:t>11/30/2021</a:t>
            </a:fld>
            <a:endParaRPr lang="en-US"/>
          </a:p>
        </p:txBody>
      </p:sp>
      <p:sp>
        <p:nvSpPr>
          <p:cNvPr id="5" name="Footer Placeholder 4">
            <a:extLst>
              <a:ext uri="{FF2B5EF4-FFF2-40B4-BE49-F238E27FC236}">
                <a16:creationId xmlns:a16="http://schemas.microsoft.com/office/drawing/2014/main" id="{D3868283-4271-4F9D-BC03-047649A54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0DA66-FB30-4746-A3E1-4EA50FBCD09B}"/>
              </a:ext>
            </a:extLst>
          </p:cNvPr>
          <p:cNvSpPr>
            <a:spLocks noGrp="1"/>
          </p:cNvSpPr>
          <p:nvPr>
            <p:ph type="sldNum" sz="quarter" idx="12"/>
          </p:nvPr>
        </p:nvSpPr>
        <p:spPr/>
        <p:txBody>
          <a:bodyPr/>
          <a:lstStyle/>
          <a:p>
            <a:fld id="{DE6171B5-AEED-4D24-85F5-BB5174F3CF3C}" type="slidenum">
              <a:rPr lang="en-US" smtClean="0"/>
              <a:t>‹#›</a:t>
            </a:fld>
            <a:endParaRPr lang="en-US"/>
          </a:p>
        </p:txBody>
      </p:sp>
    </p:spTree>
    <p:extLst>
      <p:ext uri="{BB962C8B-B14F-4D97-AF65-F5344CB8AC3E}">
        <p14:creationId xmlns:p14="http://schemas.microsoft.com/office/powerpoint/2010/main" val="3394617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63FF-D5D2-41BE-A68F-38B5288E2B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62058-85BA-4377-AC38-61A908BC7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BD6DB8-774E-4B1A-94F8-2DC434D54F8D}"/>
              </a:ext>
            </a:extLst>
          </p:cNvPr>
          <p:cNvSpPr>
            <a:spLocks noGrp="1"/>
          </p:cNvSpPr>
          <p:nvPr>
            <p:ph type="dt" sz="half" idx="10"/>
          </p:nvPr>
        </p:nvSpPr>
        <p:spPr/>
        <p:txBody>
          <a:bodyPr/>
          <a:lstStyle/>
          <a:p>
            <a:fld id="{A5DACA2E-B213-45E8-913F-E42309B26EEF}" type="datetimeFigureOut">
              <a:rPr lang="en-US" smtClean="0"/>
              <a:t>11/30/2021</a:t>
            </a:fld>
            <a:endParaRPr lang="en-US"/>
          </a:p>
        </p:txBody>
      </p:sp>
      <p:sp>
        <p:nvSpPr>
          <p:cNvPr id="5" name="Footer Placeholder 4">
            <a:extLst>
              <a:ext uri="{FF2B5EF4-FFF2-40B4-BE49-F238E27FC236}">
                <a16:creationId xmlns:a16="http://schemas.microsoft.com/office/drawing/2014/main" id="{2EB3EE9D-1E6E-4AFF-A05F-6768DAA49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5DC68-AE10-4F62-89E9-9F1490DEA0AE}"/>
              </a:ext>
            </a:extLst>
          </p:cNvPr>
          <p:cNvSpPr>
            <a:spLocks noGrp="1"/>
          </p:cNvSpPr>
          <p:nvPr>
            <p:ph type="sldNum" sz="quarter" idx="12"/>
          </p:nvPr>
        </p:nvSpPr>
        <p:spPr/>
        <p:txBody>
          <a:bodyPr/>
          <a:lstStyle/>
          <a:p>
            <a:fld id="{DE6171B5-AEED-4D24-85F5-BB5174F3CF3C}" type="slidenum">
              <a:rPr lang="en-US" smtClean="0"/>
              <a:t>‹#›</a:t>
            </a:fld>
            <a:endParaRPr lang="en-US"/>
          </a:p>
        </p:txBody>
      </p:sp>
    </p:spTree>
    <p:extLst>
      <p:ext uri="{BB962C8B-B14F-4D97-AF65-F5344CB8AC3E}">
        <p14:creationId xmlns:p14="http://schemas.microsoft.com/office/powerpoint/2010/main" val="3116442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309D-C61D-4415-A2A8-095B66DF3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A46B31-85F3-4D49-A4F3-031EF85ED3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169A90-3075-44E0-B8AE-D3D077FD40E6}"/>
              </a:ext>
            </a:extLst>
          </p:cNvPr>
          <p:cNvSpPr>
            <a:spLocks noGrp="1"/>
          </p:cNvSpPr>
          <p:nvPr>
            <p:ph type="dt" sz="half" idx="10"/>
          </p:nvPr>
        </p:nvSpPr>
        <p:spPr/>
        <p:txBody>
          <a:bodyPr/>
          <a:lstStyle/>
          <a:p>
            <a:fld id="{A5DACA2E-B213-45E8-913F-E42309B26EEF}" type="datetimeFigureOut">
              <a:rPr lang="en-US" smtClean="0"/>
              <a:t>11/30/2021</a:t>
            </a:fld>
            <a:endParaRPr lang="en-US"/>
          </a:p>
        </p:txBody>
      </p:sp>
      <p:sp>
        <p:nvSpPr>
          <p:cNvPr id="5" name="Footer Placeholder 4">
            <a:extLst>
              <a:ext uri="{FF2B5EF4-FFF2-40B4-BE49-F238E27FC236}">
                <a16:creationId xmlns:a16="http://schemas.microsoft.com/office/drawing/2014/main" id="{8DBDEFCB-5249-4BDD-BEDF-CFF37A69A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9A33A-2C29-40B2-A0CE-B5140BF7EA6F}"/>
              </a:ext>
            </a:extLst>
          </p:cNvPr>
          <p:cNvSpPr>
            <a:spLocks noGrp="1"/>
          </p:cNvSpPr>
          <p:nvPr>
            <p:ph type="sldNum" sz="quarter" idx="12"/>
          </p:nvPr>
        </p:nvSpPr>
        <p:spPr/>
        <p:txBody>
          <a:bodyPr/>
          <a:lstStyle/>
          <a:p>
            <a:fld id="{DE6171B5-AEED-4D24-85F5-BB5174F3CF3C}" type="slidenum">
              <a:rPr lang="en-US" smtClean="0"/>
              <a:t>‹#›</a:t>
            </a:fld>
            <a:endParaRPr lang="en-US"/>
          </a:p>
        </p:txBody>
      </p:sp>
    </p:spTree>
    <p:extLst>
      <p:ext uri="{BB962C8B-B14F-4D97-AF65-F5344CB8AC3E}">
        <p14:creationId xmlns:p14="http://schemas.microsoft.com/office/powerpoint/2010/main" val="2293702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B665-4E98-46FE-8D67-F55123F5E6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8015BA-2733-43FC-8586-B21274F3C5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3206BF-E100-4DDD-8ED9-A28B65A7F9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33B9A7-97F5-4819-86DA-D0F7B7C0084A}"/>
              </a:ext>
            </a:extLst>
          </p:cNvPr>
          <p:cNvSpPr>
            <a:spLocks noGrp="1"/>
          </p:cNvSpPr>
          <p:nvPr>
            <p:ph type="dt" sz="half" idx="10"/>
          </p:nvPr>
        </p:nvSpPr>
        <p:spPr/>
        <p:txBody>
          <a:bodyPr/>
          <a:lstStyle/>
          <a:p>
            <a:fld id="{A5DACA2E-B213-45E8-913F-E42309B26EEF}" type="datetimeFigureOut">
              <a:rPr lang="en-US" smtClean="0"/>
              <a:t>11/30/2021</a:t>
            </a:fld>
            <a:endParaRPr lang="en-US"/>
          </a:p>
        </p:txBody>
      </p:sp>
      <p:sp>
        <p:nvSpPr>
          <p:cNvPr id="6" name="Footer Placeholder 5">
            <a:extLst>
              <a:ext uri="{FF2B5EF4-FFF2-40B4-BE49-F238E27FC236}">
                <a16:creationId xmlns:a16="http://schemas.microsoft.com/office/drawing/2014/main" id="{9DD4B31B-66A7-4EB8-9DA2-1D8A95EF3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2D03-E15E-449B-B3CF-A4768C469FBF}"/>
              </a:ext>
            </a:extLst>
          </p:cNvPr>
          <p:cNvSpPr>
            <a:spLocks noGrp="1"/>
          </p:cNvSpPr>
          <p:nvPr>
            <p:ph type="sldNum" sz="quarter" idx="12"/>
          </p:nvPr>
        </p:nvSpPr>
        <p:spPr/>
        <p:txBody>
          <a:bodyPr/>
          <a:lstStyle/>
          <a:p>
            <a:fld id="{DE6171B5-AEED-4D24-85F5-BB5174F3CF3C}" type="slidenum">
              <a:rPr lang="en-US" smtClean="0"/>
              <a:t>‹#›</a:t>
            </a:fld>
            <a:endParaRPr lang="en-US"/>
          </a:p>
        </p:txBody>
      </p:sp>
    </p:spTree>
    <p:extLst>
      <p:ext uri="{BB962C8B-B14F-4D97-AF65-F5344CB8AC3E}">
        <p14:creationId xmlns:p14="http://schemas.microsoft.com/office/powerpoint/2010/main" val="1172652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8A37-6185-4A4A-BE9E-2A05A89533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A9513B-3E58-44C9-887A-BC3EBC2D60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6D40F3-40BB-475B-87E0-DD73226097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41A2F4-E376-4A6E-858D-3E9152A9F5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A225CE-7769-4AE3-A2E5-3C8E711DC3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8949E2-7909-47B3-999C-49B29E8E1176}"/>
              </a:ext>
            </a:extLst>
          </p:cNvPr>
          <p:cNvSpPr>
            <a:spLocks noGrp="1"/>
          </p:cNvSpPr>
          <p:nvPr>
            <p:ph type="dt" sz="half" idx="10"/>
          </p:nvPr>
        </p:nvSpPr>
        <p:spPr/>
        <p:txBody>
          <a:bodyPr/>
          <a:lstStyle/>
          <a:p>
            <a:fld id="{A5DACA2E-B213-45E8-913F-E42309B26EEF}" type="datetimeFigureOut">
              <a:rPr lang="en-US" smtClean="0"/>
              <a:t>11/30/2021</a:t>
            </a:fld>
            <a:endParaRPr lang="en-US"/>
          </a:p>
        </p:txBody>
      </p:sp>
      <p:sp>
        <p:nvSpPr>
          <p:cNvPr id="8" name="Footer Placeholder 7">
            <a:extLst>
              <a:ext uri="{FF2B5EF4-FFF2-40B4-BE49-F238E27FC236}">
                <a16:creationId xmlns:a16="http://schemas.microsoft.com/office/drawing/2014/main" id="{955B4C90-C2D4-41F5-AEC1-5C2A1C9E31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6F613D-DFA5-4E7A-A2F7-992F5588D563}"/>
              </a:ext>
            </a:extLst>
          </p:cNvPr>
          <p:cNvSpPr>
            <a:spLocks noGrp="1"/>
          </p:cNvSpPr>
          <p:nvPr>
            <p:ph type="sldNum" sz="quarter" idx="12"/>
          </p:nvPr>
        </p:nvSpPr>
        <p:spPr/>
        <p:txBody>
          <a:bodyPr/>
          <a:lstStyle/>
          <a:p>
            <a:fld id="{DE6171B5-AEED-4D24-85F5-BB5174F3CF3C}" type="slidenum">
              <a:rPr lang="en-US" smtClean="0"/>
              <a:t>‹#›</a:t>
            </a:fld>
            <a:endParaRPr lang="en-US"/>
          </a:p>
        </p:txBody>
      </p:sp>
    </p:spTree>
    <p:extLst>
      <p:ext uri="{BB962C8B-B14F-4D97-AF65-F5344CB8AC3E}">
        <p14:creationId xmlns:p14="http://schemas.microsoft.com/office/powerpoint/2010/main" val="3926109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29C1-5288-4D44-BA3D-D5197EFB8E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09DC25-0E58-4308-B1B0-63718B1600DD}"/>
              </a:ext>
            </a:extLst>
          </p:cNvPr>
          <p:cNvSpPr>
            <a:spLocks noGrp="1"/>
          </p:cNvSpPr>
          <p:nvPr>
            <p:ph type="dt" sz="half" idx="10"/>
          </p:nvPr>
        </p:nvSpPr>
        <p:spPr/>
        <p:txBody>
          <a:bodyPr/>
          <a:lstStyle/>
          <a:p>
            <a:fld id="{A5DACA2E-B213-45E8-913F-E42309B26EEF}" type="datetimeFigureOut">
              <a:rPr lang="en-US" smtClean="0"/>
              <a:t>11/30/2021</a:t>
            </a:fld>
            <a:endParaRPr lang="en-US"/>
          </a:p>
        </p:txBody>
      </p:sp>
      <p:sp>
        <p:nvSpPr>
          <p:cNvPr id="4" name="Footer Placeholder 3">
            <a:extLst>
              <a:ext uri="{FF2B5EF4-FFF2-40B4-BE49-F238E27FC236}">
                <a16:creationId xmlns:a16="http://schemas.microsoft.com/office/drawing/2014/main" id="{E80D0CC1-1CFD-46C6-82B1-78F6EECFBB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5BA6B3-7BF2-44E5-8B8D-636766DEBFE1}"/>
              </a:ext>
            </a:extLst>
          </p:cNvPr>
          <p:cNvSpPr>
            <a:spLocks noGrp="1"/>
          </p:cNvSpPr>
          <p:nvPr>
            <p:ph type="sldNum" sz="quarter" idx="12"/>
          </p:nvPr>
        </p:nvSpPr>
        <p:spPr/>
        <p:txBody>
          <a:bodyPr/>
          <a:lstStyle/>
          <a:p>
            <a:fld id="{DE6171B5-AEED-4D24-85F5-BB5174F3CF3C}" type="slidenum">
              <a:rPr lang="en-US" smtClean="0"/>
              <a:t>‹#›</a:t>
            </a:fld>
            <a:endParaRPr lang="en-US"/>
          </a:p>
        </p:txBody>
      </p:sp>
    </p:spTree>
    <p:extLst>
      <p:ext uri="{BB962C8B-B14F-4D97-AF65-F5344CB8AC3E}">
        <p14:creationId xmlns:p14="http://schemas.microsoft.com/office/powerpoint/2010/main" val="650723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454665-6898-4D0F-84B8-099B52B8D4D1}"/>
              </a:ext>
            </a:extLst>
          </p:cNvPr>
          <p:cNvSpPr>
            <a:spLocks noGrp="1"/>
          </p:cNvSpPr>
          <p:nvPr>
            <p:ph type="dt" sz="half" idx="10"/>
          </p:nvPr>
        </p:nvSpPr>
        <p:spPr/>
        <p:txBody>
          <a:bodyPr/>
          <a:lstStyle/>
          <a:p>
            <a:fld id="{A5DACA2E-B213-45E8-913F-E42309B26EEF}" type="datetimeFigureOut">
              <a:rPr lang="en-US" smtClean="0"/>
              <a:t>11/30/2021</a:t>
            </a:fld>
            <a:endParaRPr lang="en-US"/>
          </a:p>
        </p:txBody>
      </p:sp>
      <p:sp>
        <p:nvSpPr>
          <p:cNvPr id="3" name="Footer Placeholder 2">
            <a:extLst>
              <a:ext uri="{FF2B5EF4-FFF2-40B4-BE49-F238E27FC236}">
                <a16:creationId xmlns:a16="http://schemas.microsoft.com/office/drawing/2014/main" id="{E8851322-C460-45B4-A46F-F00BDB8817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A95B61-7F8C-40F3-A606-46B22D8A8613}"/>
              </a:ext>
            </a:extLst>
          </p:cNvPr>
          <p:cNvSpPr>
            <a:spLocks noGrp="1"/>
          </p:cNvSpPr>
          <p:nvPr>
            <p:ph type="sldNum" sz="quarter" idx="12"/>
          </p:nvPr>
        </p:nvSpPr>
        <p:spPr/>
        <p:txBody>
          <a:bodyPr/>
          <a:lstStyle/>
          <a:p>
            <a:fld id="{DE6171B5-AEED-4D24-85F5-BB5174F3CF3C}" type="slidenum">
              <a:rPr lang="en-US" smtClean="0"/>
              <a:t>‹#›</a:t>
            </a:fld>
            <a:endParaRPr lang="en-US"/>
          </a:p>
        </p:txBody>
      </p:sp>
    </p:spTree>
    <p:extLst>
      <p:ext uri="{BB962C8B-B14F-4D97-AF65-F5344CB8AC3E}">
        <p14:creationId xmlns:p14="http://schemas.microsoft.com/office/powerpoint/2010/main" val="2051418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61D18-773C-402B-A136-AD7D0F8C6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6F98A0-5E67-4498-BD7A-CBDD8F6162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1A2141-B50B-4636-878B-2BFA9307B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FF45DC-368B-4F7B-9F10-259E1AF70EAA}"/>
              </a:ext>
            </a:extLst>
          </p:cNvPr>
          <p:cNvSpPr>
            <a:spLocks noGrp="1"/>
          </p:cNvSpPr>
          <p:nvPr>
            <p:ph type="dt" sz="half" idx="10"/>
          </p:nvPr>
        </p:nvSpPr>
        <p:spPr/>
        <p:txBody>
          <a:bodyPr/>
          <a:lstStyle/>
          <a:p>
            <a:fld id="{A5DACA2E-B213-45E8-913F-E42309B26EEF}" type="datetimeFigureOut">
              <a:rPr lang="en-US" smtClean="0"/>
              <a:t>11/30/2021</a:t>
            </a:fld>
            <a:endParaRPr lang="en-US"/>
          </a:p>
        </p:txBody>
      </p:sp>
      <p:sp>
        <p:nvSpPr>
          <p:cNvPr id="6" name="Footer Placeholder 5">
            <a:extLst>
              <a:ext uri="{FF2B5EF4-FFF2-40B4-BE49-F238E27FC236}">
                <a16:creationId xmlns:a16="http://schemas.microsoft.com/office/drawing/2014/main" id="{7881833C-B7DE-4E70-AC1F-AD6F0ADE0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A0F59-260A-4517-A449-F09282CD93B8}"/>
              </a:ext>
            </a:extLst>
          </p:cNvPr>
          <p:cNvSpPr>
            <a:spLocks noGrp="1"/>
          </p:cNvSpPr>
          <p:nvPr>
            <p:ph type="sldNum" sz="quarter" idx="12"/>
          </p:nvPr>
        </p:nvSpPr>
        <p:spPr/>
        <p:txBody>
          <a:bodyPr/>
          <a:lstStyle/>
          <a:p>
            <a:fld id="{DE6171B5-AEED-4D24-85F5-BB5174F3CF3C}" type="slidenum">
              <a:rPr lang="en-US" smtClean="0"/>
              <a:t>‹#›</a:t>
            </a:fld>
            <a:endParaRPr lang="en-US"/>
          </a:p>
        </p:txBody>
      </p:sp>
    </p:spTree>
    <p:extLst>
      <p:ext uri="{BB962C8B-B14F-4D97-AF65-F5344CB8AC3E}">
        <p14:creationId xmlns:p14="http://schemas.microsoft.com/office/powerpoint/2010/main" val="342149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63CD-4BB7-47C0-988F-11466B653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FEE634-D509-4B03-B294-2C68CA9B2F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78D324-429A-4888-AA4D-46B7A018C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835486-6D8D-4A5B-B517-9ADD75F655C4}"/>
              </a:ext>
            </a:extLst>
          </p:cNvPr>
          <p:cNvSpPr>
            <a:spLocks noGrp="1"/>
          </p:cNvSpPr>
          <p:nvPr>
            <p:ph type="dt" sz="half" idx="10"/>
          </p:nvPr>
        </p:nvSpPr>
        <p:spPr/>
        <p:txBody>
          <a:bodyPr/>
          <a:lstStyle/>
          <a:p>
            <a:fld id="{A5DACA2E-B213-45E8-913F-E42309B26EEF}" type="datetimeFigureOut">
              <a:rPr lang="en-US" smtClean="0"/>
              <a:t>11/30/2021</a:t>
            </a:fld>
            <a:endParaRPr lang="en-US"/>
          </a:p>
        </p:txBody>
      </p:sp>
      <p:sp>
        <p:nvSpPr>
          <p:cNvPr id="6" name="Footer Placeholder 5">
            <a:extLst>
              <a:ext uri="{FF2B5EF4-FFF2-40B4-BE49-F238E27FC236}">
                <a16:creationId xmlns:a16="http://schemas.microsoft.com/office/drawing/2014/main" id="{9E93DBFC-E39E-4C40-9BD9-97EE245EA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C211D-A072-42AB-B781-07F065B98446}"/>
              </a:ext>
            </a:extLst>
          </p:cNvPr>
          <p:cNvSpPr>
            <a:spLocks noGrp="1"/>
          </p:cNvSpPr>
          <p:nvPr>
            <p:ph type="sldNum" sz="quarter" idx="12"/>
          </p:nvPr>
        </p:nvSpPr>
        <p:spPr/>
        <p:txBody>
          <a:bodyPr/>
          <a:lstStyle/>
          <a:p>
            <a:fld id="{DE6171B5-AEED-4D24-85F5-BB5174F3CF3C}" type="slidenum">
              <a:rPr lang="en-US" smtClean="0"/>
              <a:t>‹#›</a:t>
            </a:fld>
            <a:endParaRPr lang="en-US"/>
          </a:p>
        </p:txBody>
      </p:sp>
    </p:spTree>
    <p:extLst>
      <p:ext uri="{BB962C8B-B14F-4D97-AF65-F5344CB8AC3E}">
        <p14:creationId xmlns:p14="http://schemas.microsoft.com/office/powerpoint/2010/main" val="3620271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AEA9-38DC-45F9-9FB5-CBF00706C7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836BB3-B66D-4D8C-8A19-398DC3A338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52139C-E8A6-4AAC-8DC2-3C4620005096}"/>
              </a:ext>
            </a:extLst>
          </p:cNvPr>
          <p:cNvSpPr>
            <a:spLocks noGrp="1"/>
          </p:cNvSpPr>
          <p:nvPr>
            <p:ph type="dt" sz="half" idx="10"/>
          </p:nvPr>
        </p:nvSpPr>
        <p:spPr/>
        <p:txBody>
          <a:bodyPr/>
          <a:lstStyle/>
          <a:p>
            <a:fld id="{A5DACA2E-B213-45E8-913F-E42309B26EEF}" type="datetimeFigureOut">
              <a:rPr lang="en-US" smtClean="0"/>
              <a:t>11/30/2021</a:t>
            </a:fld>
            <a:endParaRPr lang="en-US"/>
          </a:p>
        </p:txBody>
      </p:sp>
      <p:sp>
        <p:nvSpPr>
          <p:cNvPr id="5" name="Footer Placeholder 4">
            <a:extLst>
              <a:ext uri="{FF2B5EF4-FFF2-40B4-BE49-F238E27FC236}">
                <a16:creationId xmlns:a16="http://schemas.microsoft.com/office/drawing/2014/main" id="{B4F05F35-CC00-4C19-A5A2-C0CECBC4D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58842-0F26-420A-B7C0-A370084A2C64}"/>
              </a:ext>
            </a:extLst>
          </p:cNvPr>
          <p:cNvSpPr>
            <a:spLocks noGrp="1"/>
          </p:cNvSpPr>
          <p:nvPr>
            <p:ph type="sldNum" sz="quarter" idx="12"/>
          </p:nvPr>
        </p:nvSpPr>
        <p:spPr/>
        <p:txBody>
          <a:bodyPr/>
          <a:lstStyle/>
          <a:p>
            <a:fld id="{DE6171B5-AEED-4D24-85F5-BB5174F3CF3C}" type="slidenum">
              <a:rPr lang="en-US" smtClean="0"/>
              <a:t>‹#›</a:t>
            </a:fld>
            <a:endParaRPr lang="en-US"/>
          </a:p>
        </p:txBody>
      </p:sp>
    </p:spTree>
    <p:extLst>
      <p:ext uri="{BB962C8B-B14F-4D97-AF65-F5344CB8AC3E}">
        <p14:creationId xmlns:p14="http://schemas.microsoft.com/office/powerpoint/2010/main" val="2279774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173B10-4E09-4B1D-B167-B982D77132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24C3FE-3709-4C63-BF1B-F684B42792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4ADAEC-0C3E-4771-B73D-E8DF448610E1}"/>
              </a:ext>
            </a:extLst>
          </p:cNvPr>
          <p:cNvSpPr>
            <a:spLocks noGrp="1"/>
          </p:cNvSpPr>
          <p:nvPr>
            <p:ph type="dt" sz="half" idx="10"/>
          </p:nvPr>
        </p:nvSpPr>
        <p:spPr/>
        <p:txBody>
          <a:bodyPr/>
          <a:lstStyle/>
          <a:p>
            <a:fld id="{A5DACA2E-B213-45E8-913F-E42309B26EEF}" type="datetimeFigureOut">
              <a:rPr lang="en-US" smtClean="0"/>
              <a:t>11/30/2021</a:t>
            </a:fld>
            <a:endParaRPr lang="en-US"/>
          </a:p>
        </p:txBody>
      </p:sp>
      <p:sp>
        <p:nvSpPr>
          <p:cNvPr id="5" name="Footer Placeholder 4">
            <a:extLst>
              <a:ext uri="{FF2B5EF4-FFF2-40B4-BE49-F238E27FC236}">
                <a16:creationId xmlns:a16="http://schemas.microsoft.com/office/drawing/2014/main" id="{BF0DF197-C3EC-4589-91AA-0ECBD941CF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AE420-B583-46B1-87BC-C4A866BA3933}"/>
              </a:ext>
            </a:extLst>
          </p:cNvPr>
          <p:cNvSpPr>
            <a:spLocks noGrp="1"/>
          </p:cNvSpPr>
          <p:nvPr>
            <p:ph type="sldNum" sz="quarter" idx="12"/>
          </p:nvPr>
        </p:nvSpPr>
        <p:spPr/>
        <p:txBody>
          <a:bodyPr/>
          <a:lstStyle/>
          <a:p>
            <a:fld id="{DE6171B5-AEED-4D24-85F5-BB5174F3CF3C}" type="slidenum">
              <a:rPr lang="en-US" smtClean="0"/>
              <a:t>‹#›</a:t>
            </a:fld>
            <a:endParaRPr lang="en-US"/>
          </a:p>
        </p:txBody>
      </p:sp>
    </p:spTree>
    <p:extLst>
      <p:ext uri="{BB962C8B-B14F-4D97-AF65-F5344CB8AC3E}">
        <p14:creationId xmlns:p14="http://schemas.microsoft.com/office/powerpoint/2010/main" val="710576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5167" y="2125980"/>
            <a:ext cx="10371908"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30337" y="3840480"/>
            <a:ext cx="8541572"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10112" y="1577340"/>
            <a:ext cx="5307976"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4156" y="1577340"/>
            <a:ext cx="5307976"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7D5588-DEAB-4C9E-9150-94FDAD34C5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240BF1-4A52-4FBA-94B6-F13B390775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EB1B3-5D6D-4E08-8B66-703D03B426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DACA2E-B213-45E8-913F-E42309B26EEF}" type="datetimeFigureOut">
              <a:rPr lang="en-US" smtClean="0"/>
              <a:t>11/30/2021</a:t>
            </a:fld>
            <a:endParaRPr lang="en-US"/>
          </a:p>
        </p:txBody>
      </p:sp>
      <p:sp>
        <p:nvSpPr>
          <p:cNvPr id="5" name="Footer Placeholder 4">
            <a:extLst>
              <a:ext uri="{FF2B5EF4-FFF2-40B4-BE49-F238E27FC236}">
                <a16:creationId xmlns:a16="http://schemas.microsoft.com/office/drawing/2014/main" id="{CF3E8ACF-8629-462F-A66B-003BE91F0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1FB51D-2BA6-4F9C-B30A-1FA853AE2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171B5-AEED-4D24-85F5-BB5174F3CF3C}" type="slidenum">
              <a:rPr lang="en-US" smtClean="0"/>
              <a:t>‹#›</a:t>
            </a:fld>
            <a:endParaRPr lang="en-US"/>
          </a:p>
        </p:txBody>
      </p:sp>
    </p:spTree>
    <p:extLst>
      <p:ext uri="{BB962C8B-B14F-4D97-AF65-F5344CB8AC3E}">
        <p14:creationId xmlns:p14="http://schemas.microsoft.com/office/powerpoint/2010/main" val="3426381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10112" y="274320"/>
            <a:ext cx="10982021"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10112" y="1577340"/>
            <a:ext cx="10982021"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8763" y="6377940"/>
            <a:ext cx="3904719"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10112" y="6377940"/>
            <a:ext cx="2806516"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6" name="Holder 6"/>
          <p:cNvSpPr>
            <a:spLocks noGrp="1"/>
          </p:cNvSpPr>
          <p:nvPr>
            <p:ph type="sldNum" sz="quarter" idx="7"/>
          </p:nvPr>
        </p:nvSpPr>
        <p:spPr>
          <a:xfrm>
            <a:off x="8785617" y="6377940"/>
            <a:ext cx="2806516"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293202">
        <a:defRPr>
          <a:latin typeface="+mn-lt"/>
          <a:ea typeface="+mn-ea"/>
          <a:cs typeface="+mn-cs"/>
        </a:defRPr>
      </a:lvl2pPr>
      <a:lvl3pPr marL="586405">
        <a:defRPr>
          <a:latin typeface="+mn-lt"/>
          <a:ea typeface="+mn-ea"/>
          <a:cs typeface="+mn-cs"/>
        </a:defRPr>
      </a:lvl3pPr>
      <a:lvl4pPr marL="879607">
        <a:defRPr>
          <a:latin typeface="+mn-lt"/>
          <a:ea typeface="+mn-ea"/>
          <a:cs typeface="+mn-cs"/>
        </a:defRPr>
      </a:lvl4pPr>
      <a:lvl5pPr marL="1172809">
        <a:defRPr>
          <a:latin typeface="+mn-lt"/>
          <a:ea typeface="+mn-ea"/>
          <a:cs typeface="+mn-cs"/>
        </a:defRPr>
      </a:lvl5pPr>
      <a:lvl6pPr marL="1466012">
        <a:defRPr>
          <a:latin typeface="+mn-lt"/>
          <a:ea typeface="+mn-ea"/>
          <a:cs typeface="+mn-cs"/>
        </a:defRPr>
      </a:lvl6pPr>
      <a:lvl7pPr marL="1759214">
        <a:defRPr>
          <a:latin typeface="+mn-lt"/>
          <a:ea typeface="+mn-ea"/>
          <a:cs typeface="+mn-cs"/>
        </a:defRPr>
      </a:lvl7pPr>
      <a:lvl8pPr marL="2052417">
        <a:defRPr>
          <a:latin typeface="+mn-lt"/>
          <a:ea typeface="+mn-ea"/>
          <a:cs typeface="+mn-cs"/>
        </a:defRPr>
      </a:lvl8pPr>
      <a:lvl9pPr marL="2345619">
        <a:defRPr>
          <a:latin typeface="+mn-lt"/>
          <a:ea typeface="+mn-ea"/>
          <a:cs typeface="+mn-cs"/>
        </a:defRPr>
      </a:lvl9pPr>
    </p:bodyStyle>
    <p:otherStyle>
      <a:lvl1pPr marL="0">
        <a:defRPr>
          <a:latin typeface="+mn-lt"/>
          <a:ea typeface="+mn-ea"/>
          <a:cs typeface="+mn-cs"/>
        </a:defRPr>
      </a:lvl1pPr>
      <a:lvl2pPr marL="293202">
        <a:defRPr>
          <a:latin typeface="+mn-lt"/>
          <a:ea typeface="+mn-ea"/>
          <a:cs typeface="+mn-cs"/>
        </a:defRPr>
      </a:lvl2pPr>
      <a:lvl3pPr marL="586405">
        <a:defRPr>
          <a:latin typeface="+mn-lt"/>
          <a:ea typeface="+mn-ea"/>
          <a:cs typeface="+mn-cs"/>
        </a:defRPr>
      </a:lvl3pPr>
      <a:lvl4pPr marL="879607">
        <a:defRPr>
          <a:latin typeface="+mn-lt"/>
          <a:ea typeface="+mn-ea"/>
          <a:cs typeface="+mn-cs"/>
        </a:defRPr>
      </a:lvl4pPr>
      <a:lvl5pPr marL="1172809">
        <a:defRPr>
          <a:latin typeface="+mn-lt"/>
          <a:ea typeface="+mn-ea"/>
          <a:cs typeface="+mn-cs"/>
        </a:defRPr>
      </a:lvl5pPr>
      <a:lvl6pPr marL="1466012">
        <a:defRPr>
          <a:latin typeface="+mn-lt"/>
          <a:ea typeface="+mn-ea"/>
          <a:cs typeface="+mn-cs"/>
        </a:defRPr>
      </a:lvl6pPr>
      <a:lvl7pPr marL="1759214">
        <a:defRPr>
          <a:latin typeface="+mn-lt"/>
          <a:ea typeface="+mn-ea"/>
          <a:cs typeface="+mn-cs"/>
        </a:defRPr>
      </a:lvl7pPr>
      <a:lvl8pPr marL="2052417">
        <a:defRPr>
          <a:latin typeface="+mn-lt"/>
          <a:ea typeface="+mn-ea"/>
          <a:cs typeface="+mn-cs"/>
        </a:defRPr>
      </a:lvl8pPr>
      <a:lvl9pPr marL="234561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hyperlink" Target="https://uavcoach.com/faa-recreational-drone-train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Normalized_difference_vegetation_index#Agriculture_Applications" TargetMode="External"/><Relationship Id="rId2" Type="http://schemas.openxmlformats.org/officeDocument/2006/relationships/hyperlink" Target="https://en.wikipedia.org/wiki/Vegetation_Index#List_of_Vegetation_Indices&#8203;" TargetMode="External"/><Relationship Id="rId1" Type="http://schemas.openxmlformats.org/officeDocument/2006/relationships/slideLayout" Target="../slideLayouts/slideLayout2.xml"/><Relationship Id="rId6" Type="http://schemas.openxmlformats.org/officeDocument/2006/relationships/hyperlink" Target="https://uavcoach.com/faa-recreational-drone-training/" TargetMode="External"/><Relationship Id="rId5" Type="http://schemas.openxmlformats.org/officeDocument/2006/relationships/hyperlink" Target="https://en.wikipedia.org/wiki/Normalized_difference_vegetation_index" TargetMode="External"/><Relationship Id="rId4" Type="http://schemas.openxmlformats.org/officeDocument/2006/relationships/hyperlink" Target="https://digitalcommons.unl.edu/cgi/viewcontent.cgi?article=2161&amp;context=usdaarsfacpub&#820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video" Target="https://www.youtube.com/embed/JiGhCzppzfY?feature=oembe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7Nlb4_f7vfg?feature=oembe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icrosoft/AirSim/issues/734" TargetMode="External"/><Relationship Id="rId2" Type="http://schemas.openxmlformats.org/officeDocument/2006/relationships/hyperlink" Target="https://microsoft.github.io/AirSi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unity.com/solutions/automotive-transportation-manufacturing" TargetMode="External"/><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github.com/peyton-w188/CSC-414"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hyperlink" Target="https://www.mdpi.com/2072-4292/7/4/4026/htm" TargetMode="External"/><Relationship Id="rId2" Type="http://schemas.openxmlformats.org/officeDocument/2006/relationships/hyperlink" Target="https://www.precisionhawk.com/agriculture/vegetation-indices#:~:text=Traditional%20NDVI%20uses%20only%20red,of%20the%20standard%20NDVI%20algorithm." TargetMode="External"/><Relationship Id="rId1" Type="http://schemas.openxmlformats.org/officeDocument/2006/relationships/slideLayout" Target="../slideLayouts/slideLayout15.xml"/><Relationship Id="rId5" Type="http://schemas.openxmlformats.org/officeDocument/2006/relationships/hyperlink" Target="https://www.geo.university/pages/savi-and-ndvi-spectral-index-comparison" TargetMode="External"/><Relationship Id="rId4" Type="http://schemas.openxmlformats.org/officeDocument/2006/relationships/hyperlink" Target="https://www.scribd.com/presentation/364202614/History-of-NDVI"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hembioagro.springeropen.com/articles/10.1186/s40538-021-00217-8" TargetMode="External"/><Relationship Id="rId2" Type="http://schemas.openxmlformats.org/officeDocument/2006/relationships/hyperlink" Target="https://d1wqtxts1xzle7.cloudfront.net/65395808/IJEET_11_05_009-with-cover-page-v2.pdf?Expires=1638305768&amp;Signature=XdD1UGXegM3gUKSWT9HiqaQv0jp5BPrqCEIjUfupk2pvR7La2XzxZwpiFcs6H4g7EA7tVkBkll0j0AK50Q28XMQW5zb-Fd53zUcIrO5QUn9lg7uFGbat8DtABarOuKa4nZePUSmye-b2NiQd-nbGd-NDhaLAkJ6ArbJ5YoxnHzuiSlP0EsaMGg9ndK5Kr0ncZc7ggFKvmaGE7hwzLv4AhV4124WVhATTV5goan6VKedXUVgrloFL9PR302yUDL4aaUdqXnjVy~7lKF1n1UZ3PX-wM2Glghtty~LkpS0cbcKnFxnNblJmqYZJrkFbsFpm-tFtjq03Qlm7hFaD-L8RXg__&amp;Key-Pair-Id=APKAJLOHF5GGSLRBV4ZA" TargetMode="External"/><Relationship Id="rId1" Type="http://schemas.openxmlformats.org/officeDocument/2006/relationships/slideLayout" Target="../slideLayouts/slideLayout2.xml"/><Relationship Id="rId5" Type="http://schemas.openxmlformats.org/officeDocument/2006/relationships/hyperlink" Target="https://www.nature.com/articles/s41598-021-87453-y" TargetMode="External"/><Relationship Id="rId4" Type="http://schemas.openxmlformats.org/officeDocument/2006/relationships/hyperlink" Target="https://www.irjmets.com/uploadedfiles/paper/volume2/issue_6_june_2020/1665/1628083049.pdf"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one flying over tulip fields">
            <a:extLst>
              <a:ext uri="{FF2B5EF4-FFF2-40B4-BE49-F238E27FC236}">
                <a16:creationId xmlns:a16="http://schemas.microsoft.com/office/drawing/2014/main" id="{8E0BDD5E-822F-4658-A620-8B597D76092D}"/>
              </a:ext>
            </a:extLst>
          </p:cNvPr>
          <p:cNvPicPr>
            <a:picLocks noChangeAspect="1"/>
          </p:cNvPicPr>
          <p:nvPr/>
        </p:nvPicPr>
        <p:blipFill rotWithShape="1">
          <a:blip r:embed="rId2">
            <a:alphaModFix amt="50000"/>
          </a:blip>
          <a:srcRect t="15605" r="-2" b="-2"/>
          <a:stretch/>
        </p:blipFill>
        <p:spPr>
          <a:xfrm>
            <a:off x="20" y="1"/>
            <a:ext cx="12191980" cy="6857999"/>
          </a:xfrm>
          <a:prstGeom prst="rect">
            <a:avLst/>
          </a:prstGeom>
        </p:spPr>
      </p:pic>
      <p:sp>
        <p:nvSpPr>
          <p:cNvPr id="2" name="Title 1">
            <a:extLst>
              <a:ext uri="{FF2B5EF4-FFF2-40B4-BE49-F238E27FC236}">
                <a16:creationId xmlns:a16="http://schemas.microsoft.com/office/drawing/2014/main" id="{73BB362E-EBCD-41DE-80C1-498429FE6DD1}"/>
              </a:ext>
            </a:extLst>
          </p:cNvPr>
          <p:cNvSpPr>
            <a:spLocks noGrp="1"/>
          </p:cNvSpPr>
          <p:nvPr>
            <p:ph type="ctrTitle"/>
          </p:nvPr>
        </p:nvSpPr>
        <p:spPr>
          <a:xfrm>
            <a:off x="1524000" y="1122362"/>
            <a:ext cx="9144000" cy="2900518"/>
          </a:xfrm>
        </p:spPr>
        <p:txBody>
          <a:bodyPr>
            <a:normAutofit/>
          </a:bodyPr>
          <a:lstStyle/>
          <a:p>
            <a:r>
              <a:rPr lang="en-US">
                <a:solidFill>
                  <a:srgbClr val="FFFFFF"/>
                </a:solidFill>
                <a:cs typeface="Calibri Light"/>
              </a:rPr>
              <a:t>Drone Application -- Group H</a:t>
            </a:r>
            <a:endParaRPr lang="en-US">
              <a:solidFill>
                <a:srgbClr val="FFFFFF"/>
              </a:solidFill>
            </a:endParaRPr>
          </a:p>
        </p:txBody>
      </p:sp>
      <p:sp>
        <p:nvSpPr>
          <p:cNvPr id="3" name="Subtitle 2">
            <a:extLst>
              <a:ext uri="{FF2B5EF4-FFF2-40B4-BE49-F238E27FC236}">
                <a16:creationId xmlns:a16="http://schemas.microsoft.com/office/drawing/2014/main" id="{A65082FB-AC31-464A-82DC-F4E5C90AE9E3}"/>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a:solidFill>
                  <a:srgbClr val="FFFFFF"/>
                </a:solidFill>
                <a:cs typeface="Calibri"/>
              </a:rPr>
              <a:t>November 30, 2021</a:t>
            </a:r>
            <a:endParaRPr lang="en-US">
              <a:solidFill>
                <a:srgbClr val="FFFFFF"/>
              </a:solidFill>
            </a:endParaRPr>
          </a:p>
        </p:txBody>
      </p:sp>
    </p:spTree>
    <p:extLst>
      <p:ext uri="{BB962C8B-B14F-4D97-AF65-F5344CB8AC3E}">
        <p14:creationId xmlns:p14="http://schemas.microsoft.com/office/powerpoint/2010/main" val="20955637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BD7B-E8F2-467F-8B42-D771567AB2DB}"/>
              </a:ext>
            </a:extLst>
          </p:cNvPr>
          <p:cNvSpPr>
            <a:spLocks noGrp="1"/>
          </p:cNvSpPr>
          <p:nvPr>
            <p:ph type="title"/>
          </p:nvPr>
        </p:nvSpPr>
        <p:spPr/>
        <p:txBody>
          <a:bodyPr/>
          <a:lstStyle/>
          <a:p>
            <a:r>
              <a:rPr lang="en-US"/>
              <a:t>Flying Rules</a:t>
            </a:r>
          </a:p>
        </p:txBody>
      </p:sp>
      <p:graphicFrame>
        <p:nvGraphicFramePr>
          <p:cNvPr id="6" name="Content Placeholder 2">
            <a:extLst>
              <a:ext uri="{FF2B5EF4-FFF2-40B4-BE49-F238E27FC236}">
                <a16:creationId xmlns:a16="http://schemas.microsoft.com/office/drawing/2014/main" id="{720D84FB-8C26-450A-A5B3-4196E01E0FB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190DF85-4F5E-438A-BED9-24D55B4821B6}"/>
              </a:ext>
            </a:extLst>
          </p:cNvPr>
          <p:cNvSpPr txBox="1"/>
          <p:nvPr/>
        </p:nvSpPr>
        <p:spPr>
          <a:xfrm>
            <a:off x="8105313" y="6308209"/>
            <a:ext cx="1663982" cy="369332"/>
          </a:xfrm>
          <a:prstGeom prst="rect">
            <a:avLst/>
          </a:prstGeom>
          <a:noFill/>
        </p:spPr>
        <p:txBody>
          <a:bodyPr wrap="none" rtlCol="0">
            <a:spAutoFit/>
          </a:bodyPr>
          <a:lstStyle/>
          <a:p>
            <a:r>
              <a:rPr lang="en-US"/>
              <a:t>Tyler Shoemake</a:t>
            </a:r>
          </a:p>
        </p:txBody>
      </p:sp>
    </p:spTree>
    <p:extLst>
      <p:ext uri="{BB962C8B-B14F-4D97-AF65-F5344CB8AC3E}">
        <p14:creationId xmlns:p14="http://schemas.microsoft.com/office/powerpoint/2010/main" val="287791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BD7B-E8F2-467F-8B42-D771567AB2DB}"/>
              </a:ext>
            </a:extLst>
          </p:cNvPr>
          <p:cNvSpPr>
            <a:spLocks noGrp="1"/>
          </p:cNvSpPr>
          <p:nvPr>
            <p:ph type="title"/>
          </p:nvPr>
        </p:nvSpPr>
        <p:spPr/>
        <p:txBody>
          <a:bodyPr/>
          <a:lstStyle/>
          <a:p>
            <a:r>
              <a:rPr lang="en-US"/>
              <a:t>Flying Rules</a:t>
            </a:r>
          </a:p>
        </p:txBody>
      </p:sp>
      <p:sp>
        <p:nvSpPr>
          <p:cNvPr id="3" name="Content Placeholder 2">
            <a:extLst>
              <a:ext uri="{FF2B5EF4-FFF2-40B4-BE49-F238E27FC236}">
                <a16:creationId xmlns:a16="http://schemas.microsoft.com/office/drawing/2014/main" id="{226F4CA2-7615-45DB-AB4D-526CDB9AA2AE}"/>
              </a:ext>
            </a:extLst>
          </p:cNvPr>
          <p:cNvSpPr>
            <a:spLocks noGrp="1"/>
          </p:cNvSpPr>
          <p:nvPr>
            <p:ph idx="1"/>
          </p:nvPr>
        </p:nvSpPr>
        <p:spPr/>
        <p:txBody>
          <a:bodyPr vert="horz" lIns="91440" tIns="45720" rIns="91440" bIns="45720" rtlCol="0" anchor="t">
            <a:normAutofit/>
          </a:bodyPr>
          <a:lstStyle/>
          <a:p>
            <a:pPr algn="l" rtl="0" fontAlgn="base">
              <a:buFont typeface="Arial" panose="020B0604020202020204" pitchFamily="34" charset="0"/>
              <a:buChar char="•"/>
            </a:pPr>
            <a:r>
              <a:rPr lang="en-US" b="0" i="0" u="none" strike="noStrike">
                <a:effectLst/>
                <a:latin typeface="Century Gothic" panose="020B0502020202020204" pitchFamily="34" charset="0"/>
              </a:rPr>
              <a:t>For drones below 250 grams</a:t>
            </a:r>
            <a:r>
              <a:rPr lang="en-US" b="0" i="0">
                <a:effectLst/>
                <a:latin typeface="Century Gothic" panose="020B0502020202020204" pitchFamily="34" charset="0"/>
              </a:rPr>
              <a:t>​</a:t>
            </a:r>
            <a:endParaRPr lang="en-US" b="0" i="0">
              <a:effectLst/>
              <a:latin typeface="Arial" panose="020B0604020202020204" pitchFamily="34" charset="0"/>
            </a:endParaRPr>
          </a:p>
          <a:p>
            <a:pPr algn="l" rtl="0" fontAlgn="base">
              <a:buFont typeface="Arial" panose="020B0604020202020204" pitchFamily="34" charset="0"/>
              <a:buChar char="•"/>
            </a:pPr>
            <a:r>
              <a:rPr lang="en-US" b="0" i="0" u="none" strike="noStrike">
                <a:effectLst/>
                <a:latin typeface="Century Gothic" panose="020B0502020202020204" pitchFamily="34" charset="0"/>
              </a:rPr>
              <a:t>FAA requires you to take the </a:t>
            </a:r>
            <a:r>
              <a:rPr lang="en-US" b="0" i="0" u="sng" strike="noStrike" err="1">
                <a:solidFill>
                  <a:srgbClr val="F0532B"/>
                </a:solidFill>
                <a:effectLst/>
                <a:latin typeface="Open Sans" panose="020B0606030504020204" pitchFamily="34" charset="0"/>
                <a:hlinkClick r:id="rId2"/>
              </a:rPr>
              <a:t>The</a:t>
            </a:r>
            <a:r>
              <a:rPr lang="en-US" b="0" i="0" u="sng" strike="noStrike">
                <a:solidFill>
                  <a:srgbClr val="F0532B"/>
                </a:solidFill>
                <a:effectLst/>
                <a:latin typeface="Open Sans" panose="020B0606030504020204" pitchFamily="34" charset="0"/>
                <a:hlinkClick r:id="rId2"/>
              </a:rPr>
              <a:t> Recreational UAS Safety Test (TRUST)</a:t>
            </a:r>
            <a:endParaRPr lang="en-US" b="0" i="0">
              <a:effectLst/>
              <a:latin typeface="Arial" panose="020B0604020202020204" pitchFamily="34" charset="0"/>
            </a:endParaRPr>
          </a:p>
          <a:p>
            <a:pPr algn="l" rtl="0" fontAlgn="base">
              <a:buFont typeface="Arial" panose="020B0604020202020204" pitchFamily="34" charset="0"/>
              <a:buChar char="•"/>
            </a:pPr>
            <a:r>
              <a:rPr lang="en-US" b="0" i="0" u="none" strike="noStrike">
                <a:effectLst/>
                <a:latin typeface="Century Gothic" panose="020B0502020202020204" pitchFamily="34" charset="0"/>
              </a:rPr>
              <a:t>For drones above 250 grams</a:t>
            </a:r>
            <a:r>
              <a:rPr lang="en-US" b="0" i="0">
                <a:effectLst/>
                <a:latin typeface="Century Gothic" panose="020B0502020202020204" pitchFamily="34" charset="0"/>
              </a:rPr>
              <a:t>​</a:t>
            </a:r>
            <a:endParaRPr lang="en-US" b="0" i="0">
              <a:effectLst/>
              <a:latin typeface="Arial" panose="020B0604020202020204" pitchFamily="34" charset="0"/>
            </a:endParaRPr>
          </a:p>
          <a:p>
            <a:pPr algn="l" rtl="0" fontAlgn="base">
              <a:buFont typeface="Arial" panose="020B0604020202020204" pitchFamily="34" charset="0"/>
              <a:buChar char="•"/>
            </a:pPr>
            <a:r>
              <a:rPr lang="en-US" b="0" i="0" u="none" strike="noStrike">
                <a:effectLst/>
                <a:latin typeface="Century Gothic" panose="020B0502020202020204" pitchFamily="34" charset="0"/>
              </a:rPr>
              <a:t>FAA requires you to take the </a:t>
            </a:r>
            <a:r>
              <a:rPr lang="en-US" b="0" i="0" u="sng" strike="noStrike" err="1">
                <a:solidFill>
                  <a:srgbClr val="F0532B"/>
                </a:solidFill>
                <a:effectLst/>
                <a:latin typeface="Open Sans" panose="020B0606030504020204" pitchFamily="34" charset="0"/>
                <a:hlinkClick r:id="rId2"/>
              </a:rPr>
              <a:t>The</a:t>
            </a:r>
            <a:r>
              <a:rPr lang="en-US" b="0" i="0" u="sng" strike="noStrike">
                <a:solidFill>
                  <a:srgbClr val="F0532B"/>
                </a:solidFill>
                <a:effectLst/>
                <a:latin typeface="Open Sans" panose="020B0606030504020204" pitchFamily="34" charset="0"/>
                <a:hlinkClick r:id="rId2"/>
              </a:rPr>
              <a:t> Recreational UAS Safety Test (TRUST)</a:t>
            </a:r>
            <a:endParaRPr lang="en-US" b="0" i="0">
              <a:effectLst/>
              <a:latin typeface="Arial" panose="020B0604020202020204" pitchFamily="34" charset="0"/>
            </a:endParaRPr>
          </a:p>
          <a:p>
            <a:pPr algn="l" rtl="0" fontAlgn="base">
              <a:buFont typeface="Arial" panose="020B0604020202020204" pitchFamily="34" charset="0"/>
              <a:buChar char="•"/>
            </a:pPr>
            <a:r>
              <a:rPr lang="en-US" b="0" i="0" u="none" strike="noStrike">
                <a:effectLst/>
                <a:latin typeface="Century Gothic" panose="020B0502020202020204" pitchFamily="34" charset="0"/>
              </a:rPr>
              <a:t>You must pay registration Fees with FAA</a:t>
            </a:r>
            <a:endParaRPr lang="en-US" b="0" i="0">
              <a:effectLst/>
              <a:latin typeface="Arial" panose="020B0604020202020204" pitchFamily="34" charset="0"/>
            </a:endParaRPr>
          </a:p>
          <a:p>
            <a:pPr>
              <a:buNone/>
            </a:pPr>
            <a:endParaRPr lang="en-US">
              <a:cs typeface="Calibri" panose="020F0502020204030204"/>
            </a:endParaRPr>
          </a:p>
        </p:txBody>
      </p:sp>
      <p:sp>
        <p:nvSpPr>
          <p:cNvPr id="4" name="TextBox 3">
            <a:extLst>
              <a:ext uri="{FF2B5EF4-FFF2-40B4-BE49-F238E27FC236}">
                <a16:creationId xmlns:a16="http://schemas.microsoft.com/office/drawing/2014/main" id="{4190DF85-4F5E-438A-BED9-24D55B4821B6}"/>
              </a:ext>
            </a:extLst>
          </p:cNvPr>
          <p:cNvSpPr txBox="1"/>
          <p:nvPr/>
        </p:nvSpPr>
        <p:spPr>
          <a:xfrm>
            <a:off x="8105313" y="6308209"/>
            <a:ext cx="1663982" cy="369332"/>
          </a:xfrm>
          <a:prstGeom prst="rect">
            <a:avLst/>
          </a:prstGeom>
          <a:noFill/>
        </p:spPr>
        <p:txBody>
          <a:bodyPr wrap="none" rtlCol="0">
            <a:spAutoFit/>
          </a:bodyPr>
          <a:lstStyle/>
          <a:p>
            <a:r>
              <a:rPr lang="en-US"/>
              <a:t>Tyler Shoemake</a:t>
            </a:r>
          </a:p>
        </p:txBody>
      </p:sp>
    </p:spTree>
    <p:extLst>
      <p:ext uri="{BB962C8B-B14F-4D97-AF65-F5344CB8AC3E}">
        <p14:creationId xmlns:p14="http://schemas.microsoft.com/office/powerpoint/2010/main" val="103687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9">
            <a:extLst>
              <a:ext uri="{FF2B5EF4-FFF2-40B4-BE49-F238E27FC236}">
                <a16:creationId xmlns:a16="http://schemas.microsoft.com/office/drawing/2014/main" id="{23FC75D7-656A-42DD-8DC4-D4087798AB3E}"/>
              </a:ext>
            </a:extLst>
          </p:cNvPr>
          <p:cNvPicPr>
            <a:picLocks noChangeAspect="1"/>
          </p:cNvPicPr>
          <p:nvPr/>
        </p:nvPicPr>
        <p:blipFill rotWithShape="1">
          <a:blip r:embed="rId2">
            <a:alphaModFix amt="35000"/>
          </a:blip>
          <a:srcRect t="8010" r="-2" b="7592"/>
          <a:stretch/>
        </p:blipFill>
        <p:spPr>
          <a:xfrm>
            <a:off x="0" y="1"/>
            <a:ext cx="12191980" cy="6857999"/>
          </a:xfrm>
          <a:prstGeom prst="rect">
            <a:avLst/>
          </a:prstGeom>
        </p:spPr>
      </p:pic>
      <p:sp>
        <p:nvSpPr>
          <p:cNvPr id="2" name="Title 1">
            <a:extLst>
              <a:ext uri="{FF2B5EF4-FFF2-40B4-BE49-F238E27FC236}">
                <a16:creationId xmlns:a16="http://schemas.microsoft.com/office/drawing/2014/main" id="{41DFA2AE-1B65-4C90-A110-4E535B240C33}"/>
              </a:ext>
            </a:extLst>
          </p:cNvPr>
          <p:cNvSpPr>
            <a:spLocks noGrp="1"/>
          </p:cNvSpPr>
          <p:nvPr>
            <p:ph type="title"/>
          </p:nvPr>
        </p:nvSpPr>
        <p:spPr>
          <a:xfrm>
            <a:off x="0" y="1205821"/>
            <a:ext cx="3313164" cy="4726276"/>
          </a:xfrm>
        </p:spPr>
        <p:txBody>
          <a:bodyPr vert="horz" lIns="91440" tIns="45720" rIns="91440" bIns="45720" rtlCol="0" anchor="ctr">
            <a:normAutofit/>
          </a:bodyPr>
          <a:lstStyle/>
          <a:p>
            <a:pPr algn="r"/>
            <a:r>
              <a:rPr lang="en-US" sz="4000">
                <a:solidFill>
                  <a:srgbClr val="FFFFFF"/>
                </a:solidFill>
              </a:rPr>
              <a:t>Vegetation Index</a:t>
            </a:r>
          </a:p>
        </p:txBody>
      </p:sp>
      <p:sp>
        <p:nvSpPr>
          <p:cNvPr id="5" name="TextBox 4">
            <a:extLst>
              <a:ext uri="{FF2B5EF4-FFF2-40B4-BE49-F238E27FC236}">
                <a16:creationId xmlns:a16="http://schemas.microsoft.com/office/drawing/2014/main" id="{71FABCF8-A8F1-46F1-B504-DFE2C12595FE}"/>
              </a:ext>
            </a:extLst>
          </p:cNvPr>
          <p:cNvSpPr txBox="1"/>
          <p:nvPr/>
        </p:nvSpPr>
        <p:spPr>
          <a:xfrm>
            <a:off x="9022862" y="626793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Tyler Shoemake</a:t>
            </a:r>
            <a:endParaRPr lang="en-US">
              <a:cs typeface="Calibri"/>
            </a:endParaRPr>
          </a:p>
        </p:txBody>
      </p:sp>
      <p:sp>
        <p:nvSpPr>
          <p:cNvPr id="4" name="Slide Number Placeholder 3">
            <a:extLst>
              <a:ext uri="{FF2B5EF4-FFF2-40B4-BE49-F238E27FC236}">
                <a16:creationId xmlns:a16="http://schemas.microsoft.com/office/drawing/2014/main" id="{AA7C7176-784D-49B5-BEBD-9A666CEAEA55}"/>
              </a:ext>
            </a:extLst>
          </p:cNvPr>
          <p:cNvSpPr>
            <a:spLocks noGrp="1"/>
          </p:cNvSpPr>
          <p:nvPr>
            <p:ph type="sldNum" sz="quarter" idx="12"/>
          </p:nvPr>
        </p:nvSpPr>
        <p:spPr>
          <a:xfrm>
            <a:off x="10453254" y="6356350"/>
            <a:ext cx="900545" cy="365125"/>
          </a:xfrm>
        </p:spPr>
        <p:txBody>
          <a:bodyPr vert="horz" lIns="91440" tIns="45720" rIns="91440" bIns="45720" rtlCol="0" anchor="ctr">
            <a:normAutofit/>
          </a:bodyPr>
          <a:lstStyle/>
          <a:p>
            <a:pPr>
              <a:spcAft>
                <a:spcPts val="600"/>
              </a:spcAft>
              <a:defRPr/>
            </a:pPr>
            <a:fld id="{330EA680-D336-4FF7-8B7A-9848BB0A1C32}" type="slidenum">
              <a:rPr lang="en-US">
                <a:solidFill>
                  <a:srgbClr val="FFFFFF"/>
                </a:solidFill>
                <a:latin typeface="Calibri" panose="020F0502020204030204"/>
              </a:rPr>
              <a:pPr>
                <a:spcAft>
                  <a:spcPts val="600"/>
                </a:spcAft>
                <a:defRPr/>
              </a:pPr>
              <a:t>12</a:t>
            </a:fld>
            <a:endParaRPr lang="en-US">
              <a:solidFill>
                <a:srgbClr val="FFFFFF"/>
              </a:solidFill>
              <a:latin typeface="Calibri" panose="020F0502020204030204"/>
            </a:endParaRPr>
          </a:p>
        </p:txBody>
      </p:sp>
      <p:graphicFrame>
        <p:nvGraphicFramePr>
          <p:cNvPr id="13" name="Content Placeholder 2">
            <a:extLst>
              <a:ext uri="{FF2B5EF4-FFF2-40B4-BE49-F238E27FC236}">
                <a16:creationId xmlns:a16="http://schemas.microsoft.com/office/drawing/2014/main" id="{64F34339-95E3-41C8-919C-66569C29C97E}"/>
              </a:ext>
            </a:extLst>
          </p:cNvPr>
          <p:cNvGraphicFramePr/>
          <p:nvPr/>
        </p:nvGraphicFramePr>
        <p:xfrm>
          <a:off x="5155379" y="749911"/>
          <a:ext cx="6227904" cy="5042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1288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BD7B-E8F2-467F-8B42-D771567AB2DB}"/>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226F4CA2-7615-45DB-AB4D-526CDB9AA2AE}"/>
              </a:ext>
            </a:extLst>
          </p:cNvPr>
          <p:cNvSpPr>
            <a:spLocks noGrp="1"/>
          </p:cNvSpPr>
          <p:nvPr>
            <p:ph idx="1"/>
          </p:nvPr>
        </p:nvSpPr>
        <p:spPr>
          <a:xfrm>
            <a:off x="838200" y="1825625"/>
            <a:ext cx="10515600" cy="4482584"/>
          </a:xfrm>
        </p:spPr>
        <p:txBody>
          <a:bodyPr vert="horz" lIns="91440" tIns="45720" rIns="91440" bIns="45720" rtlCol="0" anchor="t">
            <a:normAutofit/>
          </a:bodyPr>
          <a:lstStyle/>
          <a:p>
            <a:pPr algn="l" rtl="0" fontAlgn="base">
              <a:buFont typeface="Arial" panose="020B0604020202020204" pitchFamily="34" charset="0"/>
              <a:buChar char="•"/>
            </a:pPr>
            <a:r>
              <a:rPr lang="en-US" b="0" i="0" u="none" strike="noStrike">
                <a:solidFill>
                  <a:srgbClr val="000000"/>
                </a:solidFill>
                <a:effectLst/>
                <a:latin typeface="+mj-lt"/>
                <a:hlinkClick r:id="rId2"/>
              </a:rPr>
              <a:t>https://en.wikipedia.org/wiki/Vegetation_Index#List_of_Vegetation_Indices</a:t>
            </a:r>
            <a:r>
              <a:rPr lang="en-US" b="0" i="0">
                <a:solidFill>
                  <a:srgbClr val="000000"/>
                </a:solidFill>
                <a:effectLst/>
                <a:latin typeface="+mj-lt"/>
                <a:hlinkClick r:id="rId2"/>
              </a:rPr>
              <a:t>​</a:t>
            </a:r>
            <a:endParaRPr lang="en-US" b="0" i="0">
              <a:solidFill>
                <a:srgbClr val="000000"/>
              </a:solidFill>
              <a:effectLst/>
              <a:latin typeface="+mj-lt"/>
            </a:endParaRPr>
          </a:p>
          <a:p>
            <a:pPr algn="l" rtl="0" fontAlgn="base">
              <a:buFont typeface="Arial" panose="020B0604020202020204" pitchFamily="34" charset="0"/>
              <a:buChar char="•"/>
            </a:pPr>
            <a:r>
              <a:rPr lang="en-US" b="0" i="0" u="none" strike="noStrike">
                <a:solidFill>
                  <a:srgbClr val="000000"/>
                </a:solidFill>
                <a:effectLst/>
                <a:latin typeface="+mj-lt"/>
                <a:hlinkClick r:id="rId3"/>
              </a:rPr>
              <a:t>https://en.wikipedia.org/wiki/Normalized_difference_vegetation_index#Agriculture_Applications</a:t>
            </a:r>
            <a:r>
              <a:rPr lang="en-US" b="0" i="0">
                <a:solidFill>
                  <a:srgbClr val="000000"/>
                </a:solidFill>
                <a:effectLst/>
                <a:latin typeface="+mj-lt"/>
              </a:rPr>
              <a:t>​</a:t>
            </a:r>
          </a:p>
          <a:p>
            <a:pPr algn="l" rtl="0" fontAlgn="base">
              <a:buFont typeface="Arial" panose="020B0604020202020204" pitchFamily="34" charset="0"/>
              <a:buChar char="•"/>
            </a:pPr>
            <a:r>
              <a:rPr lang="en-US" b="0" i="0" u="none" strike="noStrike">
                <a:solidFill>
                  <a:srgbClr val="000000"/>
                </a:solidFill>
                <a:effectLst/>
                <a:latin typeface="+mj-lt"/>
                <a:hlinkClick r:id="rId4"/>
              </a:rPr>
              <a:t>https://digitalcommons.unl.edu/cgi/viewcontent.cgi?article=2161&amp;context=usdaarsfacpub</a:t>
            </a:r>
            <a:r>
              <a:rPr lang="en-US" b="0" i="0">
                <a:solidFill>
                  <a:srgbClr val="000000"/>
                </a:solidFill>
                <a:effectLst/>
                <a:latin typeface="+mj-lt"/>
                <a:hlinkClick r:id="rId4"/>
              </a:rPr>
              <a:t>​</a:t>
            </a:r>
            <a:endParaRPr lang="en-US" b="0" i="0">
              <a:solidFill>
                <a:srgbClr val="000000"/>
              </a:solidFill>
              <a:effectLst/>
              <a:latin typeface="+mj-lt"/>
            </a:endParaRPr>
          </a:p>
          <a:p>
            <a:pPr algn="l" rtl="0" fontAlgn="base">
              <a:buFont typeface="Arial" panose="020B0604020202020204" pitchFamily="34" charset="0"/>
              <a:buChar char="•"/>
            </a:pPr>
            <a:r>
              <a:rPr lang="en-US" b="0" i="0" u="none" strike="noStrike">
                <a:solidFill>
                  <a:srgbClr val="000000"/>
                </a:solidFill>
                <a:effectLst/>
                <a:latin typeface="+mj-lt"/>
                <a:hlinkClick r:id="rId5"/>
              </a:rPr>
              <a:t>https://en.wikipedia.org/wiki/Normalized_difference_vegetation_index</a:t>
            </a:r>
            <a:endParaRPr lang="en-US" b="0" i="0" u="none" strike="noStrike">
              <a:solidFill>
                <a:srgbClr val="000000"/>
              </a:solidFill>
              <a:effectLst/>
              <a:latin typeface="+mj-lt"/>
            </a:endParaRPr>
          </a:p>
          <a:p>
            <a:pPr fontAlgn="base"/>
            <a:r>
              <a:rPr lang="en-US" b="0" i="0" u="sng" strike="noStrike">
                <a:effectLst/>
                <a:latin typeface="+mj-lt"/>
                <a:hlinkClick r:id="rId6">
                  <a:extLst>
                    <a:ext uri="{A12FA001-AC4F-418D-AE19-62706E023703}">
                      <ahyp:hlinkClr xmlns:ahyp="http://schemas.microsoft.com/office/drawing/2018/hyperlinkcolor" val="tx"/>
                    </a:ext>
                  </a:extLst>
                </a:hlinkClick>
              </a:rPr>
              <a:t>The Recreational UAS Safety Test (TRUST)</a:t>
            </a:r>
            <a:endParaRPr lang="en-US" b="0" i="0">
              <a:effectLst/>
              <a:latin typeface="+mj-lt"/>
            </a:endParaRPr>
          </a:p>
          <a:p>
            <a:pPr algn="l" rtl="0" fontAlgn="base">
              <a:buFont typeface="Arial" panose="020B0604020202020204" pitchFamily="34" charset="0"/>
              <a:buChar char="•"/>
            </a:pPr>
            <a:endParaRPr lang="en-US" b="0" i="0">
              <a:solidFill>
                <a:srgbClr val="000000"/>
              </a:solidFill>
              <a:effectLst/>
              <a:latin typeface="+mj-lt"/>
            </a:endParaRPr>
          </a:p>
          <a:p>
            <a:pPr>
              <a:buNone/>
            </a:pPr>
            <a:endParaRPr lang="en-US">
              <a:cs typeface="Calibri" panose="020F0502020204030204"/>
            </a:endParaRPr>
          </a:p>
        </p:txBody>
      </p:sp>
      <p:sp>
        <p:nvSpPr>
          <p:cNvPr id="4" name="TextBox 3">
            <a:extLst>
              <a:ext uri="{FF2B5EF4-FFF2-40B4-BE49-F238E27FC236}">
                <a16:creationId xmlns:a16="http://schemas.microsoft.com/office/drawing/2014/main" id="{4190DF85-4F5E-438A-BED9-24D55B4821B6}"/>
              </a:ext>
            </a:extLst>
          </p:cNvPr>
          <p:cNvSpPr txBox="1"/>
          <p:nvPr/>
        </p:nvSpPr>
        <p:spPr>
          <a:xfrm>
            <a:off x="8105313" y="6308209"/>
            <a:ext cx="1663982" cy="369332"/>
          </a:xfrm>
          <a:prstGeom prst="rect">
            <a:avLst/>
          </a:prstGeom>
          <a:noFill/>
        </p:spPr>
        <p:txBody>
          <a:bodyPr wrap="none" rtlCol="0">
            <a:spAutoFit/>
          </a:bodyPr>
          <a:lstStyle/>
          <a:p>
            <a:r>
              <a:rPr lang="en-US"/>
              <a:t>Tyler Shoemake</a:t>
            </a:r>
          </a:p>
        </p:txBody>
      </p:sp>
    </p:spTree>
    <p:extLst>
      <p:ext uri="{BB962C8B-B14F-4D97-AF65-F5344CB8AC3E}">
        <p14:creationId xmlns:p14="http://schemas.microsoft.com/office/powerpoint/2010/main" val="1227746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2C8E-D8A7-42CD-9288-BCA680802B18}"/>
              </a:ext>
            </a:extLst>
          </p:cNvPr>
          <p:cNvSpPr>
            <a:spLocks noGrp="1"/>
          </p:cNvSpPr>
          <p:nvPr>
            <p:ph type="title"/>
          </p:nvPr>
        </p:nvSpPr>
        <p:spPr/>
        <p:txBody>
          <a:bodyPr/>
          <a:lstStyle/>
          <a:p>
            <a:r>
              <a:rPr lang="en-US"/>
              <a:t>Dustin Williams</a:t>
            </a:r>
          </a:p>
        </p:txBody>
      </p:sp>
      <p:sp>
        <p:nvSpPr>
          <p:cNvPr id="3" name="Content Placeholder 2">
            <a:extLst>
              <a:ext uri="{FF2B5EF4-FFF2-40B4-BE49-F238E27FC236}">
                <a16:creationId xmlns:a16="http://schemas.microsoft.com/office/drawing/2014/main" id="{B542F12F-C35B-4355-A82D-DFE94759B9C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0957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81BA-9EF4-4671-B526-F1B7E014FEDD}"/>
              </a:ext>
            </a:extLst>
          </p:cNvPr>
          <p:cNvSpPr>
            <a:spLocks noGrp="1"/>
          </p:cNvSpPr>
          <p:nvPr>
            <p:ph type="title"/>
          </p:nvPr>
        </p:nvSpPr>
        <p:spPr/>
        <p:txBody>
          <a:bodyPr/>
          <a:lstStyle/>
          <a:p>
            <a:r>
              <a:rPr lang="en-US"/>
              <a:t>AirSim Overview</a:t>
            </a:r>
          </a:p>
        </p:txBody>
      </p:sp>
      <p:sp>
        <p:nvSpPr>
          <p:cNvPr id="3" name="Content Placeholder 2">
            <a:extLst>
              <a:ext uri="{FF2B5EF4-FFF2-40B4-BE49-F238E27FC236}">
                <a16:creationId xmlns:a16="http://schemas.microsoft.com/office/drawing/2014/main" id="{476D394F-BDBD-4535-95B7-D2EBAA4625A9}"/>
              </a:ext>
            </a:extLst>
          </p:cNvPr>
          <p:cNvSpPr>
            <a:spLocks noGrp="1"/>
          </p:cNvSpPr>
          <p:nvPr>
            <p:ph idx="1"/>
          </p:nvPr>
        </p:nvSpPr>
        <p:spPr/>
        <p:txBody>
          <a:bodyPr/>
          <a:lstStyle/>
          <a:p>
            <a:r>
              <a:rPr lang="en-US"/>
              <a:t>Microsoft AirSim is a free and open source drone simulator for Unreal Engine (with an experimental branch available to use with the Unity game engine)</a:t>
            </a:r>
          </a:p>
          <a:p>
            <a:r>
              <a:rPr lang="en-US"/>
              <a:t>AirSim can be used as a plug-in for any Unreal Engine environment</a:t>
            </a:r>
          </a:p>
          <a:p>
            <a:r>
              <a:rPr lang="en-US"/>
              <a:t>Supports quadcopters, </a:t>
            </a:r>
            <a:r>
              <a:rPr lang="en-US" err="1"/>
              <a:t>hexacopters</a:t>
            </a:r>
            <a:r>
              <a:rPr lang="en-US"/>
              <a:t>, cars, or any other remote-controlled vehicles</a:t>
            </a:r>
          </a:p>
          <a:p>
            <a:endParaRPr lang="en-US"/>
          </a:p>
        </p:txBody>
      </p:sp>
    </p:spTree>
    <p:extLst>
      <p:ext uri="{BB962C8B-B14F-4D97-AF65-F5344CB8AC3E}">
        <p14:creationId xmlns:p14="http://schemas.microsoft.com/office/powerpoint/2010/main" val="3928376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621B-369C-41D2-8AC3-B8EF4EF0972D}"/>
              </a:ext>
            </a:extLst>
          </p:cNvPr>
          <p:cNvSpPr>
            <a:spLocks noGrp="1"/>
          </p:cNvSpPr>
          <p:nvPr>
            <p:ph type="title"/>
          </p:nvPr>
        </p:nvSpPr>
        <p:spPr/>
        <p:txBody>
          <a:bodyPr/>
          <a:lstStyle/>
          <a:p>
            <a:r>
              <a:rPr lang="en-US"/>
              <a:t>AirSim Overview</a:t>
            </a:r>
          </a:p>
        </p:txBody>
      </p:sp>
      <p:sp>
        <p:nvSpPr>
          <p:cNvPr id="3" name="Content Placeholder 2">
            <a:extLst>
              <a:ext uri="{FF2B5EF4-FFF2-40B4-BE49-F238E27FC236}">
                <a16:creationId xmlns:a16="http://schemas.microsoft.com/office/drawing/2014/main" id="{068D536E-4ADB-4817-8AF3-472A148F6C7C}"/>
              </a:ext>
            </a:extLst>
          </p:cNvPr>
          <p:cNvSpPr>
            <a:spLocks noGrp="1"/>
          </p:cNvSpPr>
          <p:nvPr>
            <p:ph idx="1"/>
          </p:nvPr>
        </p:nvSpPr>
        <p:spPr/>
        <p:txBody>
          <a:bodyPr>
            <a:normAutofit fontScale="92500" lnSpcReduction="10000"/>
          </a:bodyPr>
          <a:lstStyle/>
          <a:p>
            <a:r>
              <a:rPr lang="en-US"/>
              <a:t>AirSim uses a built-in flight controller called </a:t>
            </a:r>
            <a:r>
              <a:rPr lang="en-US" err="1"/>
              <a:t>simple_flight</a:t>
            </a:r>
            <a:r>
              <a:rPr lang="en-US"/>
              <a:t> by default</a:t>
            </a:r>
          </a:p>
          <a:p>
            <a:r>
              <a:rPr lang="en-US"/>
              <a:t>The flight controller can be changed to the PX4 or </a:t>
            </a:r>
            <a:r>
              <a:rPr lang="en-US" err="1"/>
              <a:t>Ardupilot</a:t>
            </a:r>
            <a:r>
              <a:rPr lang="en-US"/>
              <a:t> flight controllers through the configuration file</a:t>
            </a:r>
          </a:p>
          <a:p>
            <a:r>
              <a:rPr lang="en-US"/>
              <a:t>Supports either hardware-in-loop with hardware flight controllers such as the Pixhawk 2.1 or </a:t>
            </a:r>
            <a:r>
              <a:rPr lang="en-US" err="1"/>
              <a:t>Pixracer</a:t>
            </a:r>
            <a:r>
              <a:rPr lang="en-US"/>
              <a:t> and software-in-the-loop with simulated flight hardware run on a virtual machine or in the Windows Subsystem for Linux</a:t>
            </a:r>
          </a:p>
          <a:p>
            <a:r>
              <a:rPr lang="en-US"/>
              <a:t>The </a:t>
            </a:r>
            <a:r>
              <a:rPr lang="en-US" err="1"/>
              <a:t>simple_flight</a:t>
            </a:r>
            <a:r>
              <a:rPr lang="en-US"/>
              <a:t> flight controller cannot be controlled with ground control station software (i.e., does not use the MAVLink protocol), but can be controlled through </a:t>
            </a:r>
            <a:r>
              <a:rPr lang="en-US" err="1"/>
              <a:t>AirSim’s</a:t>
            </a:r>
            <a:r>
              <a:rPr lang="en-US"/>
              <a:t> Python or C++ API</a:t>
            </a:r>
          </a:p>
          <a:p>
            <a:r>
              <a:rPr lang="en-US"/>
              <a:t>The PX4 and </a:t>
            </a:r>
            <a:r>
              <a:rPr lang="en-US" err="1"/>
              <a:t>Ardupilot</a:t>
            </a:r>
            <a:r>
              <a:rPr lang="en-US"/>
              <a:t> flight controllers can be controlled with ground control station software</a:t>
            </a:r>
          </a:p>
        </p:txBody>
      </p:sp>
    </p:spTree>
    <p:extLst>
      <p:ext uri="{BB962C8B-B14F-4D97-AF65-F5344CB8AC3E}">
        <p14:creationId xmlns:p14="http://schemas.microsoft.com/office/powerpoint/2010/main" val="4155427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D21328-4CA1-4CD0-8B39-B57E9F3EE511}"/>
              </a:ext>
            </a:extLst>
          </p:cNvPr>
          <p:cNvSpPr>
            <a:spLocks noGrp="1"/>
          </p:cNvSpPr>
          <p:nvPr>
            <p:ph type="sldNum" sz="quarter" idx="12"/>
          </p:nvPr>
        </p:nvSpPr>
        <p:spPr/>
        <p:txBody>
          <a:bodyPr/>
          <a:lstStyle/>
          <a:p>
            <a:fld id="{330EA680-D336-4FF7-8B7A-9848BB0A1C32}" type="slidenum">
              <a:rPr lang="en-US" smtClean="0"/>
              <a:t>17</a:t>
            </a:fld>
            <a:endParaRPr lang="en-US"/>
          </a:p>
        </p:txBody>
      </p:sp>
      <p:pic>
        <p:nvPicPr>
          <p:cNvPr id="5" name="Picture 5">
            <a:hlinkClick r:id="" action="ppaction://media"/>
            <a:extLst>
              <a:ext uri="{FF2B5EF4-FFF2-40B4-BE49-F238E27FC236}">
                <a16:creationId xmlns:a16="http://schemas.microsoft.com/office/drawing/2014/main" id="{29E126DE-8B2B-4218-AA96-61B0804FE052}"/>
              </a:ext>
            </a:extLst>
          </p:cNvPr>
          <p:cNvPicPr>
            <a:picLocks noRot="1" noChangeAspect="1"/>
          </p:cNvPicPr>
          <p:nvPr>
            <a:videoFile r:link="rId1"/>
          </p:nvPr>
        </p:nvPicPr>
        <p:blipFill>
          <a:blip r:embed="rId3"/>
          <a:stretch>
            <a:fillRect/>
          </a:stretch>
        </p:blipFill>
        <p:spPr>
          <a:xfrm>
            <a:off x="1565754" y="932276"/>
            <a:ext cx="9008301" cy="5076955"/>
          </a:xfrm>
          <a:prstGeom prst="rect">
            <a:avLst/>
          </a:prstGeom>
        </p:spPr>
      </p:pic>
    </p:spTree>
    <p:extLst>
      <p:ext uri="{BB962C8B-B14F-4D97-AF65-F5344CB8AC3E}">
        <p14:creationId xmlns:p14="http://schemas.microsoft.com/office/powerpoint/2010/main" val="507524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617AF-D5F2-4526-B1B6-CBEE0C0ACA31}"/>
              </a:ext>
            </a:extLst>
          </p:cNvPr>
          <p:cNvSpPr>
            <a:spLocks noGrp="1"/>
          </p:cNvSpPr>
          <p:nvPr>
            <p:ph type="title"/>
          </p:nvPr>
        </p:nvSpPr>
        <p:spPr/>
        <p:txBody>
          <a:bodyPr/>
          <a:lstStyle/>
          <a:p>
            <a:r>
              <a:rPr lang="en-US"/>
              <a:t>AirSim – Python API</a:t>
            </a:r>
          </a:p>
        </p:txBody>
      </p:sp>
      <p:sp>
        <p:nvSpPr>
          <p:cNvPr id="3" name="Content Placeholder 2">
            <a:extLst>
              <a:ext uri="{FF2B5EF4-FFF2-40B4-BE49-F238E27FC236}">
                <a16:creationId xmlns:a16="http://schemas.microsoft.com/office/drawing/2014/main" id="{153A0A4A-D992-4412-AA1A-62CD13B1BCA2}"/>
              </a:ext>
            </a:extLst>
          </p:cNvPr>
          <p:cNvSpPr>
            <a:spLocks noGrp="1"/>
          </p:cNvSpPr>
          <p:nvPr>
            <p:ph idx="1"/>
          </p:nvPr>
        </p:nvSpPr>
        <p:spPr/>
        <p:txBody>
          <a:bodyPr/>
          <a:lstStyle/>
          <a:p>
            <a:r>
              <a:rPr lang="en-US"/>
              <a:t>AirSim includes an expansive Python API to control the drone and simulation</a:t>
            </a:r>
          </a:p>
          <a:p>
            <a:r>
              <a:rPr lang="en-US"/>
              <a:t>Common drone functionality includes the ability to arm and disarm the drone, take off and land, move to a specific coordinate in the simulated environment, move in a straight line, move along a path, rotate to a specific rotation, and capture images</a:t>
            </a:r>
          </a:p>
          <a:p>
            <a:r>
              <a:rPr lang="en-US"/>
              <a:t>The API also can also control aspects of the simulation, including pausing/unpausing the simulation, resetting the drone to its initial position, record flight data, as well as setting weather conditions and the time of day.</a:t>
            </a:r>
          </a:p>
        </p:txBody>
      </p:sp>
    </p:spTree>
    <p:extLst>
      <p:ext uri="{BB962C8B-B14F-4D97-AF65-F5344CB8AC3E}">
        <p14:creationId xmlns:p14="http://schemas.microsoft.com/office/powerpoint/2010/main" val="1962511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0F4C-6986-4A24-B02C-0D8F1088AB5D}"/>
              </a:ext>
            </a:extLst>
          </p:cNvPr>
          <p:cNvSpPr>
            <a:spLocks noGrp="1"/>
          </p:cNvSpPr>
          <p:nvPr>
            <p:ph type="title"/>
          </p:nvPr>
        </p:nvSpPr>
        <p:spPr/>
        <p:txBody>
          <a:bodyPr/>
          <a:lstStyle/>
          <a:p>
            <a:r>
              <a:rPr lang="en-US"/>
              <a:t>AirSim – Agricultural Environment Implementation</a:t>
            </a:r>
          </a:p>
        </p:txBody>
      </p:sp>
      <p:sp>
        <p:nvSpPr>
          <p:cNvPr id="3" name="Content Placeholder 2">
            <a:extLst>
              <a:ext uri="{FF2B5EF4-FFF2-40B4-BE49-F238E27FC236}">
                <a16:creationId xmlns:a16="http://schemas.microsoft.com/office/drawing/2014/main" id="{D005EA25-67FC-46E9-BD15-25E0D5C6A85A}"/>
              </a:ext>
            </a:extLst>
          </p:cNvPr>
          <p:cNvSpPr>
            <a:spLocks noGrp="1"/>
          </p:cNvSpPr>
          <p:nvPr>
            <p:ph idx="1"/>
          </p:nvPr>
        </p:nvSpPr>
        <p:spPr/>
        <p:txBody>
          <a:bodyPr/>
          <a:lstStyle/>
          <a:p>
            <a:r>
              <a:rPr lang="en-US"/>
              <a:t>I created an agricultural environment in Unreal Engine and added the AirSim plugin to it</a:t>
            </a:r>
          </a:p>
          <a:p>
            <a:r>
              <a:rPr lang="en-US"/>
              <a:t>I was able to control the drone and run autonomous missions with the PX4 flight controller and </a:t>
            </a:r>
            <a:r>
              <a:rPr lang="en-US" err="1"/>
              <a:t>QGroundControl</a:t>
            </a:r>
            <a:endParaRPr lang="en-US"/>
          </a:p>
          <a:p>
            <a:r>
              <a:rPr lang="en-US"/>
              <a:t>With the Python API, I was able to create a script that flies the drone in a grid pattern capturing images at each grid point</a:t>
            </a:r>
          </a:p>
          <a:p>
            <a:endParaRPr lang="en-US"/>
          </a:p>
        </p:txBody>
      </p:sp>
    </p:spTree>
    <p:extLst>
      <p:ext uri="{BB962C8B-B14F-4D97-AF65-F5344CB8AC3E}">
        <p14:creationId xmlns:p14="http://schemas.microsoft.com/office/powerpoint/2010/main" val="484650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CF679-B699-4188-9D9B-4C9206220DB0}"/>
              </a:ext>
            </a:extLst>
          </p:cNvPr>
          <p:cNvSpPr>
            <a:spLocks noGrp="1"/>
          </p:cNvSpPr>
          <p:nvPr>
            <p:ph type="title"/>
          </p:nvPr>
        </p:nvSpPr>
        <p:spPr/>
        <p:txBody>
          <a:bodyPr/>
          <a:lstStyle/>
          <a:p>
            <a:r>
              <a:rPr lang="en-US">
                <a:cs typeface="Calibri Light"/>
              </a:rPr>
              <a:t>Agenda</a:t>
            </a:r>
          </a:p>
        </p:txBody>
      </p:sp>
      <p:sp>
        <p:nvSpPr>
          <p:cNvPr id="3" name="Content Placeholder 2">
            <a:extLst>
              <a:ext uri="{FF2B5EF4-FFF2-40B4-BE49-F238E27FC236}">
                <a16:creationId xmlns:a16="http://schemas.microsoft.com/office/drawing/2014/main" id="{09C3385B-2F99-4845-A930-1EFB770ECC53}"/>
              </a:ext>
            </a:extLst>
          </p:cNvPr>
          <p:cNvSpPr>
            <a:spLocks noGrp="1"/>
          </p:cNvSpPr>
          <p:nvPr>
            <p:ph idx="1"/>
          </p:nvPr>
        </p:nvSpPr>
        <p:spPr>
          <a:xfrm>
            <a:off x="838200" y="1685925"/>
            <a:ext cx="10515600" cy="4351338"/>
          </a:xfrm>
        </p:spPr>
        <p:txBody>
          <a:bodyPr vert="horz" lIns="91440" tIns="45720" rIns="91440" bIns="45720" rtlCol="0" anchor="t">
            <a:normAutofit/>
          </a:bodyPr>
          <a:lstStyle/>
          <a:p>
            <a:r>
              <a:rPr lang="en-US">
                <a:cs typeface="Calibri"/>
              </a:rPr>
              <a:t>Introduction</a:t>
            </a:r>
            <a:endParaRPr lang="en-US"/>
          </a:p>
          <a:p>
            <a:r>
              <a:rPr lang="en-US">
                <a:cs typeface="Calibri"/>
              </a:rPr>
              <a:t>Drone simulation in </a:t>
            </a:r>
            <a:r>
              <a:rPr lang="en-US" err="1">
                <a:cs typeface="Calibri"/>
              </a:rPr>
              <a:t>AirSim</a:t>
            </a:r>
            <a:r>
              <a:rPr lang="en-US">
                <a:cs typeface="Calibri"/>
              </a:rPr>
              <a:t> (Dustin)</a:t>
            </a:r>
          </a:p>
          <a:p>
            <a:r>
              <a:rPr lang="en-US">
                <a:ea typeface="+mn-lt"/>
                <a:cs typeface="+mn-lt"/>
              </a:rPr>
              <a:t>Drone simulation in </a:t>
            </a:r>
            <a:r>
              <a:rPr lang="en-US">
                <a:cs typeface="Calibri"/>
              </a:rPr>
              <a:t>Unity (Peyton)</a:t>
            </a:r>
          </a:p>
          <a:p>
            <a:r>
              <a:rPr lang="en-US">
                <a:ea typeface="+mn-lt"/>
                <a:cs typeface="+mn-lt"/>
              </a:rPr>
              <a:t>Drone simulation in </a:t>
            </a:r>
            <a:r>
              <a:rPr lang="en-US">
                <a:cs typeface="Calibri"/>
              </a:rPr>
              <a:t>ROS-Gazebo (Krishna)</a:t>
            </a:r>
          </a:p>
          <a:p>
            <a:r>
              <a:rPr lang="en-US">
                <a:ea typeface="+mn-lt"/>
                <a:cs typeface="+mn-lt"/>
              </a:rPr>
              <a:t>Sentinel-2 : Satellite for Crop Specific Monitoring (Durga Sai Kiran)</a:t>
            </a:r>
          </a:p>
          <a:p>
            <a:r>
              <a:rPr lang="en-US">
                <a:cs typeface="Calibri"/>
              </a:rPr>
              <a:t>Vegetative Indices (Wanya)</a:t>
            </a:r>
          </a:p>
          <a:p>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314576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75610F0-958A-4CE9-A9EF-06DDA6E5EA67}"/>
              </a:ext>
            </a:extLst>
          </p:cNvPr>
          <p:cNvPicPr>
            <a:picLocks noGrp="1" noChangeAspect="1"/>
          </p:cNvPicPr>
          <p:nvPr>
            <p:ph idx="1"/>
          </p:nvPr>
        </p:nvPicPr>
        <p:blipFill rotWithShape="1">
          <a:blip r:embed="rId2"/>
          <a:srcRect r="4428" b="1"/>
          <a:stretch/>
        </p:blipFill>
        <p:spPr>
          <a:xfrm>
            <a:off x="20" y="1282"/>
            <a:ext cx="12191980" cy="6856718"/>
          </a:xfrm>
          <a:prstGeom prst="rect">
            <a:avLst/>
          </a:prstGeom>
        </p:spPr>
      </p:pic>
      <p:sp>
        <p:nvSpPr>
          <p:cNvPr id="4" name="Slide Number Placeholder 3">
            <a:extLst>
              <a:ext uri="{FF2B5EF4-FFF2-40B4-BE49-F238E27FC236}">
                <a16:creationId xmlns:a16="http://schemas.microsoft.com/office/drawing/2014/main" id="{18EB86CF-B179-46D8-BE86-40448EC0EA1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solidFill>
                  <a:srgbClr val="FFFFFF"/>
                </a:solidFill>
              </a:rPr>
              <a:pPr>
                <a:spcAft>
                  <a:spcPts val="600"/>
                </a:spcAft>
              </a:pPr>
              <a:t>20</a:t>
            </a:fld>
            <a:endParaRPr lang="en-US">
              <a:solidFill>
                <a:srgbClr val="FFFFFF"/>
              </a:solidFill>
            </a:endParaRPr>
          </a:p>
        </p:txBody>
      </p:sp>
    </p:spTree>
    <p:extLst>
      <p:ext uri="{BB962C8B-B14F-4D97-AF65-F5344CB8AC3E}">
        <p14:creationId xmlns:p14="http://schemas.microsoft.com/office/powerpoint/2010/main" val="2078732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12E4-9C30-4599-8B2A-639F01F5B4D2}"/>
              </a:ext>
            </a:extLst>
          </p:cNvPr>
          <p:cNvSpPr>
            <a:spLocks noGrp="1"/>
          </p:cNvSpPr>
          <p:nvPr>
            <p:ph type="title"/>
          </p:nvPr>
        </p:nvSpPr>
        <p:spPr/>
        <p:txBody>
          <a:bodyPr/>
          <a:lstStyle/>
          <a:p>
            <a:r>
              <a:rPr lang="en-US"/>
              <a:t>Flying the drone via Python script</a:t>
            </a:r>
          </a:p>
        </p:txBody>
      </p:sp>
      <p:pic>
        <p:nvPicPr>
          <p:cNvPr id="5" name="Online Media 4" title="Unreal AirSim Drone Project with Python">
            <a:hlinkClick r:id="" action="ppaction://media"/>
            <a:extLst>
              <a:ext uri="{FF2B5EF4-FFF2-40B4-BE49-F238E27FC236}">
                <a16:creationId xmlns:a16="http://schemas.microsoft.com/office/drawing/2014/main" id="{5E3EB953-94B3-4BC5-9E0B-F1C9A3207103}"/>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
        <p:nvSpPr>
          <p:cNvPr id="4" name="Slide Number Placeholder 3">
            <a:extLst>
              <a:ext uri="{FF2B5EF4-FFF2-40B4-BE49-F238E27FC236}">
                <a16:creationId xmlns:a16="http://schemas.microsoft.com/office/drawing/2014/main" id="{EA11E0F9-0362-43E5-90AD-E006285F7D5D}"/>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132667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40AC156D-1156-45C5-AD45-3F4CA8C214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3473" y="573982"/>
            <a:ext cx="8565053" cy="5710035"/>
          </a:xfrm>
        </p:spPr>
      </p:pic>
      <p:sp>
        <p:nvSpPr>
          <p:cNvPr id="4" name="Slide Number Placeholder 3">
            <a:extLst>
              <a:ext uri="{FF2B5EF4-FFF2-40B4-BE49-F238E27FC236}">
                <a16:creationId xmlns:a16="http://schemas.microsoft.com/office/drawing/2014/main" id="{E53D8C6C-53B5-44B8-BAA0-D60868C5C45B}"/>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186442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0A2F65-25AA-4C38-BA97-D70A61E2C386}"/>
              </a:ext>
            </a:extLst>
          </p:cNvPr>
          <p:cNvPicPr>
            <a:picLocks noGrp="1" noChangeAspect="1"/>
          </p:cNvPicPr>
          <p:nvPr>
            <p:ph idx="1"/>
          </p:nvPr>
        </p:nvPicPr>
        <p:blipFill>
          <a:blip r:embed="rId2"/>
          <a:stretch>
            <a:fillRect/>
          </a:stretch>
        </p:blipFill>
        <p:spPr>
          <a:xfrm>
            <a:off x="1249289" y="593100"/>
            <a:ext cx="9693422" cy="5671800"/>
          </a:xfrm>
        </p:spPr>
      </p:pic>
    </p:spTree>
    <p:extLst>
      <p:ext uri="{BB962C8B-B14F-4D97-AF65-F5344CB8AC3E}">
        <p14:creationId xmlns:p14="http://schemas.microsoft.com/office/powerpoint/2010/main" val="1998535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BCB3-CBD0-4FF8-A558-FED21C236FBB}"/>
              </a:ext>
            </a:extLst>
          </p:cNvPr>
          <p:cNvSpPr>
            <a:spLocks noGrp="1"/>
          </p:cNvSpPr>
          <p:nvPr>
            <p:ph type="title"/>
          </p:nvPr>
        </p:nvSpPr>
        <p:spPr/>
        <p:txBody>
          <a:bodyPr/>
          <a:lstStyle/>
          <a:p>
            <a:r>
              <a:rPr lang="en-US" err="1"/>
              <a:t>AirSim</a:t>
            </a:r>
            <a:r>
              <a:rPr lang="en-US"/>
              <a:t> - Limitations</a:t>
            </a:r>
          </a:p>
        </p:txBody>
      </p:sp>
      <p:sp>
        <p:nvSpPr>
          <p:cNvPr id="3" name="Content Placeholder 2">
            <a:extLst>
              <a:ext uri="{FF2B5EF4-FFF2-40B4-BE49-F238E27FC236}">
                <a16:creationId xmlns:a16="http://schemas.microsoft.com/office/drawing/2014/main" id="{BE73AEF2-8F00-4EF8-9AE6-BE7AA82E949C}"/>
              </a:ext>
            </a:extLst>
          </p:cNvPr>
          <p:cNvSpPr>
            <a:spLocks noGrp="1"/>
          </p:cNvSpPr>
          <p:nvPr>
            <p:ph idx="1"/>
          </p:nvPr>
        </p:nvSpPr>
        <p:spPr/>
        <p:txBody>
          <a:bodyPr>
            <a:normAutofit fontScale="92500" lnSpcReduction="10000"/>
          </a:bodyPr>
          <a:lstStyle/>
          <a:p>
            <a:r>
              <a:rPr lang="en-US"/>
              <a:t>When using an external flight controller, AirSim drones only respond to actuator input for the actuators, not any other functionality (such as camera activation, camera gimble control, or other non-flight functionality supported by MAVLink)</a:t>
            </a:r>
          </a:p>
          <a:p>
            <a:r>
              <a:rPr lang="en-US"/>
              <a:t>This means that an external ground station cannot be used to plan and execute missions which take aerial photographs, makes it difficult to allow for simulating multi-spectral imaging hardware for vegetative indices, and makes it difficult for simulating other drone-based agricultural hardware (e.g., pesticide sprayers or seed spreaders)</a:t>
            </a:r>
          </a:p>
          <a:p>
            <a:r>
              <a:rPr lang="en-US"/>
              <a:t>AirSim includes a C++ MAVLink API for intercepting and interpreting MAVLink commands, so it is possible that this extra functionality could be implemented in the future</a:t>
            </a:r>
          </a:p>
        </p:txBody>
      </p:sp>
    </p:spTree>
    <p:extLst>
      <p:ext uri="{BB962C8B-B14F-4D97-AF65-F5344CB8AC3E}">
        <p14:creationId xmlns:p14="http://schemas.microsoft.com/office/powerpoint/2010/main" val="1845420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915A-F6DA-4C5C-B6B6-88D7B4E1CA1B}"/>
              </a:ext>
            </a:extLst>
          </p:cNvPr>
          <p:cNvSpPr>
            <a:spLocks noGrp="1"/>
          </p:cNvSpPr>
          <p:nvPr>
            <p:ph type="title"/>
          </p:nvPr>
        </p:nvSpPr>
        <p:spPr/>
        <p:txBody>
          <a:bodyPr/>
          <a:lstStyle/>
          <a:p>
            <a:r>
              <a:rPr lang="en-US"/>
              <a:t>Citations</a:t>
            </a:r>
          </a:p>
        </p:txBody>
      </p:sp>
      <p:sp>
        <p:nvSpPr>
          <p:cNvPr id="3" name="Content Placeholder 2">
            <a:extLst>
              <a:ext uri="{FF2B5EF4-FFF2-40B4-BE49-F238E27FC236}">
                <a16:creationId xmlns:a16="http://schemas.microsoft.com/office/drawing/2014/main" id="{74D66973-13B5-45CD-901B-BAE10F9277FD}"/>
              </a:ext>
            </a:extLst>
          </p:cNvPr>
          <p:cNvSpPr>
            <a:spLocks noGrp="1"/>
          </p:cNvSpPr>
          <p:nvPr>
            <p:ph idx="1"/>
          </p:nvPr>
        </p:nvSpPr>
        <p:spPr/>
        <p:txBody>
          <a:bodyPr/>
          <a:lstStyle/>
          <a:p>
            <a:r>
              <a:rPr lang="en-US">
                <a:hlinkClick r:id="rId2"/>
              </a:rPr>
              <a:t>https://microsoft.github.io/AirSim/</a:t>
            </a:r>
            <a:endParaRPr lang="en-US"/>
          </a:p>
          <a:p>
            <a:r>
              <a:rPr lang="en-US">
                <a:hlinkClick r:id="rId3"/>
              </a:rPr>
              <a:t>https://github.com/Microsoft/AirSim/issues/734</a:t>
            </a:r>
            <a:endParaRPr lang="en-US"/>
          </a:p>
          <a:p>
            <a:pPr marL="0" indent="0">
              <a:buNone/>
            </a:pPr>
            <a:endParaRPr lang="en-US"/>
          </a:p>
        </p:txBody>
      </p:sp>
    </p:spTree>
    <p:extLst>
      <p:ext uri="{BB962C8B-B14F-4D97-AF65-F5344CB8AC3E}">
        <p14:creationId xmlns:p14="http://schemas.microsoft.com/office/powerpoint/2010/main" val="2759933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347980-AA9D-41FF-BC01-AD481B4690AE}"/>
              </a:ext>
            </a:extLst>
          </p:cNvPr>
          <p:cNvSpPr>
            <a:spLocks noGrp="1"/>
          </p:cNvSpPr>
          <p:nvPr>
            <p:ph type="title"/>
          </p:nvPr>
        </p:nvSpPr>
        <p:spPr>
          <a:xfrm>
            <a:off x="24111" y="2456938"/>
            <a:ext cx="6049374" cy="1058660"/>
          </a:xfrm>
        </p:spPr>
        <p:txBody>
          <a:bodyPr vert="horz" lIns="91440" tIns="45720" rIns="91440" bIns="45720" rtlCol="0" anchor="b">
            <a:normAutofit/>
          </a:bodyPr>
          <a:lstStyle/>
          <a:p>
            <a:pPr algn="ctr"/>
            <a:r>
              <a:rPr lang="en-US" sz="6000" b="1">
                <a:cs typeface="Calibri Light"/>
              </a:rPr>
              <a:t>Unity</a:t>
            </a:r>
            <a:endParaRPr lang="en-US" sz="6000" b="1" kern="1200">
              <a:latin typeface="+mj-lt"/>
              <a:cs typeface="Calibri Light"/>
            </a:endParaRPr>
          </a:p>
        </p:txBody>
      </p:sp>
      <p:sp>
        <p:nvSpPr>
          <p:cNvPr id="4" name="Title 1">
            <a:extLst>
              <a:ext uri="{FF2B5EF4-FFF2-40B4-BE49-F238E27FC236}">
                <a16:creationId xmlns:a16="http://schemas.microsoft.com/office/drawing/2014/main" id="{E214B55A-53D4-40CC-AA97-C2CB9A9FF88F}"/>
              </a:ext>
            </a:extLst>
          </p:cNvPr>
          <p:cNvSpPr txBox="1">
            <a:spLocks/>
          </p:cNvSpPr>
          <p:nvPr/>
        </p:nvSpPr>
        <p:spPr>
          <a:xfrm>
            <a:off x="-2754" y="3583330"/>
            <a:ext cx="6100661" cy="102935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Peyton Whitten</a:t>
            </a:r>
          </a:p>
        </p:txBody>
      </p:sp>
      <p:pic>
        <p:nvPicPr>
          <p:cNvPr id="3" name="Picture 4">
            <a:extLst>
              <a:ext uri="{FF2B5EF4-FFF2-40B4-BE49-F238E27FC236}">
                <a16:creationId xmlns:a16="http://schemas.microsoft.com/office/drawing/2014/main" id="{886DB1D6-0708-4831-9422-C336709568CC}"/>
              </a:ext>
            </a:extLst>
          </p:cNvPr>
          <p:cNvPicPr>
            <a:picLocks noChangeAspect="1"/>
          </p:cNvPicPr>
          <p:nvPr/>
        </p:nvPicPr>
        <p:blipFill>
          <a:blip r:embed="rId2"/>
          <a:stretch>
            <a:fillRect/>
          </a:stretch>
        </p:blipFill>
        <p:spPr>
          <a:xfrm>
            <a:off x="9702800" y="2355391"/>
            <a:ext cx="2038350" cy="2077368"/>
          </a:xfrm>
          <a:prstGeom prst="rect">
            <a:avLst/>
          </a:prstGeom>
        </p:spPr>
      </p:pic>
    </p:spTree>
    <p:extLst>
      <p:ext uri="{BB962C8B-B14F-4D97-AF65-F5344CB8AC3E}">
        <p14:creationId xmlns:p14="http://schemas.microsoft.com/office/powerpoint/2010/main" val="331123402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7">
            <a:extLst>
              <a:ext uri="{FF2B5EF4-FFF2-40B4-BE49-F238E27FC236}">
                <a16:creationId xmlns:a16="http://schemas.microsoft.com/office/drawing/2014/main" id="{2A42FCB5-2653-445D-94E7-408275ADE9D6}"/>
              </a:ext>
            </a:extLst>
          </p:cNvPr>
          <p:cNvSpPr>
            <a:spLocks noGrp="1"/>
          </p:cNvSpPr>
          <p:nvPr>
            <p:ph idx="1"/>
          </p:nvPr>
        </p:nvSpPr>
        <p:spPr>
          <a:xfrm>
            <a:off x="755650" y="1588557"/>
            <a:ext cx="4936067" cy="816505"/>
          </a:xfrm>
        </p:spPr>
        <p:txBody>
          <a:bodyPr vert="horz" lIns="91440" tIns="45720" rIns="91440" bIns="45720" rtlCol="0" anchor="t">
            <a:normAutofit/>
          </a:bodyPr>
          <a:lstStyle/>
          <a:p>
            <a:r>
              <a:rPr lang="en-US" sz="2000">
                <a:latin typeface="Calibri Light"/>
                <a:cs typeface="Calibri Light"/>
              </a:rPr>
              <a:t>2D/3D Real-Time Development Platform</a:t>
            </a:r>
          </a:p>
          <a:p>
            <a:r>
              <a:rPr lang="en-US" sz="2000">
                <a:latin typeface="Calibri Light"/>
                <a:cs typeface="Calibri Light"/>
              </a:rPr>
              <a:t>Used in:</a:t>
            </a:r>
          </a:p>
        </p:txBody>
      </p:sp>
      <p:sp>
        <p:nvSpPr>
          <p:cNvPr id="3" name="TextBox 2">
            <a:extLst>
              <a:ext uri="{FF2B5EF4-FFF2-40B4-BE49-F238E27FC236}">
                <a16:creationId xmlns:a16="http://schemas.microsoft.com/office/drawing/2014/main" id="{365D87D4-84F1-4F2A-BCB9-B001C8A2830F}"/>
              </a:ext>
            </a:extLst>
          </p:cNvPr>
          <p:cNvSpPr txBox="1"/>
          <p:nvPr/>
        </p:nvSpPr>
        <p:spPr>
          <a:xfrm>
            <a:off x="0" y="6489700"/>
            <a:ext cx="1689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Peyton Whitten</a:t>
            </a:r>
          </a:p>
        </p:txBody>
      </p:sp>
      <p:pic>
        <p:nvPicPr>
          <p:cNvPr id="5" name="Picture 5" descr="Logo&#10;&#10;Description automatically generated">
            <a:extLst>
              <a:ext uri="{FF2B5EF4-FFF2-40B4-BE49-F238E27FC236}">
                <a16:creationId xmlns:a16="http://schemas.microsoft.com/office/drawing/2014/main" id="{0705969A-1EBF-42AC-AB25-106E5DB0B2AA}"/>
              </a:ext>
            </a:extLst>
          </p:cNvPr>
          <p:cNvPicPr>
            <a:picLocks noChangeAspect="1"/>
          </p:cNvPicPr>
          <p:nvPr/>
        </p:nvPicPr>
        <p:blipFill>
          <a:blip r:embed="rId2"/>
          <a:stretch>
            <a:fillRect/>
          </a:stretch>
        </p:blipFill>
        <p:spPr>
          <a:xfrm>
            <a:off x="4724400" y="-111125"/>
            <a:ext cx="2743200" cy="1543050"/>
          </a:xfrm>
          <a:prstGeom prst="rect">
            <a:avLst/>
          </a:prstGeom>
        </p:spPr>
      </p:pic>
      <p:sp>
        <p:nvSpPr>
          <p:cNvPr id="12" name="TextBox 11">
            <a:extLst>
              <a:ext uri="{FF2B5EF4-FFF2-40B4-BE49-F238E27FC236}">
                <a16:creationId xmlns:a16="http://schemas.microsoft.com/office/drawing/2014/main" id="{05DF5579-9F8C-458A-A802-3AADB18AD1A8}"/>
              </a:ext>
            </a:extLst>
          </p:cNvPr>
          <p:cNvSpPr txBox="1"/>
          <p:nvPr/>
        </p:nvSpPr>
        <p:spPr>
          <a:xfrm>
            <a:off x="9309100" y="6489700"/>
            <a:ext cx="2882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ea typeface="+mn-lt"/>
                <a:cs typeface="+mn-lt"/>
                <a:hlinkClick r:id="rId3"/>
              </a:rPr>
              <a:t>Unity.com</a:t>
            </a:r>
            <a:endParaRPr lang="en-US">
              <a:cs typeface="Calibri" panose="020F0502020204030204"/>
            </a:endParaRPr>
          </a:p>
        </p:txBody>
      </p:sp>
      <p:pic>
        <p:nvPicPr>
          <p:cNvPr id="14" name="Picture 15">
            <a:extLst>
              <a:ext uri="{FF2B5EF4-FFF2-40B4-BE49-F238E27FC236}">
                <a16:creationId xmlns:a16="http://schemas.microsoft.com/office/drawing/2014/main" id="{5E79BD90-A405-4B95-8D0E-0D82D33D3D1B}"/>
              </a:ext>
            </a:extLst>
          </p:cNvPr>
          <p:cNvPicPr>
            <a:picLocks noChangeAspect="1"/>
          </p:cNvPicPr>
          <p:nvPr/>
        </p:nvPicPr>
        <p:blipFill rotWithShape="1">
          <a:blip r:embed="rId4"/>
          <a:srcRect t="-772" b="15432"/>
          <a:stretch/>
        </p:blipFill>
        <p:spPr>
          <a:xfrm>
            <a:off x="1587500" y="4784725"/>
            <a:ext cx="2743200" cy="1755779"/>
          </a:xfrm>
          <a:prstGeom prst="rect">
            <a:avLst/>
          </a:prstGeom>
        </p:spPr>
      </p:pic>
      <p:pic>
        <p:nvPicPr>
          <p:cNvPr id="16" name="Picture 16" descr="Graphical user interface, website&#10;&#10;Description automatically generated">
            <a:extLst>
              <a:ext uri="{FF2B5EF4-FFF2-40B4-BE49-F238E27FC236}">
                <a16:creationId xmlns:a16="http://schemas.microsoft.com/office/drawing/2014/main" id="{835B5A2C-E893-4CA3-A8B3-F3E3859F0F76}"/>
              </a:ext>
            </a:extLst>
          </p:cNvPr>
          <p:cNvPicPr>
            <a:picLocks noChangeAspect="1"/>
          </p:cNvPicPr>
          <p:nvPr/>
        </p:nvPicPr>
        <p:blipFill>
          <a:blip r:embed="rId5"/>
          <a:stretch>
            <a:fillRect/>
          </a:stretch>
        </p:blipFill>
        <p:spPr>
          <a:xfrm>
            <a:off x="7937500" y="4893138"/>
            <a:ext cx="2743200" cy="1542123"/>
          </a:xfrm>
          <a:prstGeom prst="rect">
            <a:avLst/>
          </a:prstGeom>
        </p:spPr>
      </p:pic>
      <p:pic>
        <p:nvPicPr>
          <p:cNvPr id="17" name="Picture 17">
            <a:extLst>
              <a:ext uri="{FF2B5EF4-FFF2-40B4-BE49-F238E27FC236}">
                <a16:creationId xmlns:a16="http://schemas.microsoft.com/office/drawing/2014/main" id="{CB2EC7DE-4E67-43AB-82DF-6F5AB4000FDE}"/>
              </a:ext>
            </a:extLst>
          </p:cNvPr>
          <p:cNvPicPr>
            <a:picLocks noChangeAspect="1"/>
          </p:cNvPicPr>
          <p:nvPr/>
        </p:nvPicPr>
        <p:blipFill>
          <a:blip r:embed="rId6"/>
          <a:stretch>
            <a:fillRect/>
          </a:stretch>
        </p:blipFill>
        <p:spPr>
          <a:xfrm>
            <a:off x="7937500" y="2659961"/>
            <a:ext cx="2743200" cy="1538078"/>
          </a:xfrm>
          <a:prstGeom prst="rect">
            <a:avLst/>
          </a:prstGeom>
        </p:spPr>
      </p:pic>
      <p:pic>
        <p:nvPicPr>
          <p:cNvPr id="21" name="Picture 21" descr="Diagram, engineering drawing&#10;&#10;Description automatically generated">
            <a:extLst>
              <a:ext uri="{FF2B5EF4-FFF2-40B4-BE49-F238E27FC236}">
                <a16:creationId xmlns:a16="http://schemas.microsoft.com/office/drawing/2014/main" id="{C320AECB-E2AA-447F-91FF-384ED42C8E48}"/>
              </a:ext>
            </a:extLst>
          </p:cNvPr>
          <p:cNvPicPr>
            <a:picLocks noChangeAspect="1"/>
          </p:cNvPicPr>
          <p:nvPr/>
        </p:nvPicPr>
        <p:blipFill>
          <a:blip r:embed="rId7"/>
          <a:stretch>
            <a:fillRect/>
          </a:stretch>
        </p:blipFill>
        <p:spPr>
          <a:xfrm>
            <a:off x="1587500" y="2657938"/>
            <a:ext cx="2743200" cy="1542123"/>
          </a:xfrm>
          <a:prstGeom prst="rect">
            <a:avLst/>
          </a:prstGeom>
        </p:spPr>
      </p:pic>
      <p:sp>
        <p:nvSpPr>
          <p:cNvPr id="22" name="TextBox 21">
            <a:extLst>
              <a:ext uri="{FF2B5EF4-FFF2-40B4-BE49-F238E27FC236}">
                <a16:creationId xmlns:a16="http://schemas.microsoft.com/office/drawing/2014/main" id="{ECF7A2BB-0C41-4141-8195-0568617DCB9D}"/>
              </a:ext>
            </a:extLst>
          </p:cNvPr>
          <p:cNvSpPr txBox="1"/>
          <p:nvPr/>
        </p:nvSpPr>
        <p:spPr>
          <a:xfrm>
            <a:off x="7000875" y="4410075"/>
            <a:ext cx="4470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Architecture &amp; Engineering &amp; Construction</a:t>
            </a:r>
          </a:p>
        </p:txBody>
      </p:sp>
      <p:sp>
        <p:nvSpPr>
          <p:cNvPr id="26" name="TextBox 25">
            <a:extLst>
              <a:ext uri="{FF2B5EF4-FFF2-40B4-BE49-F238E27FC236}">
                <a16:creationId xmlns:a16="http://schemas.microsoft.com/office/drawing/2014/main" id="{3EAFECEB-3012-4CF4-95AA-BF76F119784A}"/>
              </a:ext>
            </a:extLst>
          </p:cNvPr>
          <p:cNvSpPr txBox="1"/>
          <p:nvPr/>
        </p:nvSpPr>
        <p:spPr>
          <a:xfrm>
            <a:off x="720725" y="4410074"/>
            <a:ext cx="4470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Film, Animation &amp; Cinematics</a:t>
            </a:r>
          </a:p>
        </p:txBody>
      </p:sp>
      <p:sp>
        <p:nvSpPr>
          <p:cNvPr id="27" name="TextBox 26">
            <a:extLst>
              <a:ext uri="{FF2B5EF4-FFF2-40B4-BE49-F238E27FC236}">
                <a16:creationId xmlns:a16="http://schemas.microsoft.com/office/drawing/2014/main" id="{F25140B0-8465-4DA9-B2F1-2E9544AC191D}"/>
              </a:ext>
            </a:extLst>
          </p:cNvPr>
          <p:cNvSpPr txBox="1"/>
          <p:nvPr/>
        </p:nvSpPr>
        <p:spPr>
          <a:xfrm>
            <a:off x="7000875" y="2314573"/>
            <a:ext cx="4470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Automotive, Transportation, &amp; Manufacturing</a:t>
            </a:r>
          </a:p>
        </p:txBody>
      </p:sp>
      <p:sp>
        <p:nvSpPr>
          <p:cNvPr id="28" name="TextBox 27">
            <a:extLst>
              <a:ext uri="{FF2B5EF4-FFF2-40B4-BE49-F238E27FC236}">
                <a16:creationId xmlns:a16="http://schemas.microsoft.com/office/drawing/2014/main" id="{265F4E3D-EA4D-4AF1-95CE-F1E3FE4E2F04}"/>
              </a:ext>
            </a:extLst>
          </p:cNvPr>
          <p:cNvSpPr txBox="1"/>
          <p:nvPr/>
        </p:nvSpPr>
        <p:spPr>
          <a:xfrm>
            <a:off x="720725" y="2314573"/>
            <a:ext cx="4470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Light"/>
                <a:ea typeface="+mn-lt"/>
                <a:cs typeface="Calibri Light"/>
              </a:rPr>
              <a:t>Game Development</a:t>
            </a:r>
            <a:endParaRPr lang="en-US">
              <a:ea typeface="+mn-lt"/>
              <a:cs typeface="+mn-lt"/>
            </a:endParaRPr>
          </a:p>
        </p:txBody>
      </p:sp>
    </p:spTree>
    <p:extLst>
      <p:ext uri="{BB962C8B-B14F-4D97-AF65-F5344CB8AC3E}">
        <p14:creationId xmlns:p14="http://schemas.microsoft.com/office/powerpoint/2010/main" val="369395385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AE6E0E-6D22-4C83-BD03-50C9122FDD37}"/>
              </a:ext>
            </a:extLst>
          </p:cNvPr>
          <p:cNvSpPr>
            <a:spLocks noGrp="1"/>
          </p:cNvSpPr>
          <p:nvPr>
            <p:ph type="title"/>
          </p:nvPr>
        </p:nvSpPr>
        <p:spPr>
          <a:xfrm>
            <a:off x="1152" y="-2597"/>
            <a:ext cx="12190752" cy="1325563"/>
          </a:xfrm>
        </p:spPr>
        <p:txBody>
          <a:bodyPr>
            <a:normAutofit/>
          </a:bodyPr>
          <a:lstStyle/>
          <a:p>
            <a:pPr algn="ctr"/>
            <a:r>
              <a:rPr lang="en-US" sz="3600" b="1">
                <a:cs typeface="Calibri Light" panose="020F0302020204030204"/>
              </a:rPr>
              <a:t>Terrain</a:t>
            </a:r>
            <a:endParaRPr lang="en-US" b="1"/>
          </a:p>
        </p:txBody>
      </p:sp>
      <p:sp>
        <p:nvSpPr>
          <p:cNvPr id="3" name="TextBox 2">
            <a:extLst>
              <a:ext uri="{FF2B5EF4-FFF2-40B4-BE49-F238E27FC236}">
                <a16:creationId xmlns:a16="http://schemas.microsoft.com/office/drawing/2014/main" id="{365D87D4-84F1-4F2A-BCB9-B001C8A2830F}"/>
              </a:ext>
            </a:extLst>
          </p:cNvPr>
          <p:cNvSpPr txBox="1"/>
          <p:nvPr/>
        </p:nvSpPr>
        <p:spPr>
          <a:xfrm>
            <a:off x="0" y="6489700"/>
            <a:ext cx="1689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Peyton Whitten</a:t>
            </a:r>
          </a:p>
        </p:txBody>
      </p:sp>
      <p:pic>
        <p:nvPicPr>
          <p:cNvPr id="6" name="Picture 6" descr="A picture containing outdoor, tree, sky, nature&#10;&#10;Description automatically generated">
            <a:extLst>
              <a:ext uri="{FF2B5EF4-FFF2-40B4-BE49-F238E27FC236}">
                <a16:creationId xmlns:a16="http://schemas.microsoft.com/office/drawing/2014/main" id="{6CDD74DC-1220-49E1-AD88-2131F607C6B3}"/>
              </a:ext>
            </a:extLst>
          </p:cNvPr>
          <p:cNvPicPr>
            <a:picLocks noGrp="1" noChangeAspect="1"/>
          </p:cNvPicPr>
          <p:nvPr>
            <p:ph idx="1"/>
          </p:nvPr>
        </p:nvPicPr>
        <p:blipFill>
          <a:blip r:embed="rId2"/>
          <a:stretch>
            <a:fillRect/>
          </a:stretch>
        </p:blipFill>
        <p:spPr>
          <a:xfrm>
            <a:off x="4375638" y="1809446"/>
            <a:ext cx="3433397" cy="1480772"/>
          </a:xfrm>
        </p:spPr>
      </p:pic>
      <p:pic>
        <p:nvPicPr>
          <p:cNvPr id="7" name="Picture 8" descr="A screenshot of a video game&#10;&#10;Description automatically generated">
            <a:extLst>
              <a:ext uri="{FF2B5EF4-FFF2-40B4-BE49-F238E27FC236}">
                <a16:creationId xmlns:a16="http://schemas.microsoft.com/office/drawing/2014/main" id="{F6002AA5-CAD7-4E0D-897C-7FBBC666EC0F}"/>
              </a:ext>
            </a:extLst>
          </p:cNvPr>
          <p:cNvPicPr>
            <a:picLocks noChangeAspect="1"/>
          </p:cNvPicPr>
          <p:nvPr/>
        </p:nvPicPr>
        <p:blipFill rotWithShape="1">
          <a:blip r:embed="rId3"/>
          <a:srcRect t="5439" r="213" b="607"/>
          <a:stretch/>
        </p:blipFill>
        <p:spPr>
          <a:xfrm>
            <a:off x="8277958" y="1809446"/>
            <a:ext cx="3431942" cy="1475037"/>
          </a:xfrm>
          <a:prstGeom prst="rect">
            <a:avLst/>
          </a:prstGeom>
        </p:spPr>
      </p:pic>
      <p:pic>
        <p:nvPicPr>
          <p:cNvPr id="9" name="Picture 9">
            <a:extLst>
              <a:ext uri="{FF2B5EF4-FFF2-40B4-BE49-F238E27FC236}">
                <a16:creationId xmlns:a16="http://schemas.microsoft.com/office/drawing/2014/main" id="{C57CE7DA-D0A8-46F7-9056-1D1471CA6127}"/>
              </a:ext>
            </a:extLst>
          </p:cNvPr>
          <p:cNvPicPr>
            <a:picLocks noChangeAspect="1"/>
          </p:cNvPicPr>
          <p:nvPr/>
        </p:nvPicPr>
        <p:blipFill rotWithShape="1">
          <a:blip r:embed="rId4"/>
          <a:srcRect t="8108" r="425" b="901"/>
          <a:stretch/>
        </p:blipFill>
        <p:spPr>
          <a:xfrm>
            <a:off x="474785" y="1811424"/>
            <a:ext cx="3424632" cy="1475653"/>
          </a:xfrm>
          <a:prstGeom prst="rect">
            <a:avLst/>
          </a:prstGeom>
        </p:spPr>
      </p:pic>
      <p:sp>
        <p:nvSpPr>
          <p:cNvPr id="10" name="Arrow: Right 9">
            <a:extLst>
              <a:ext uri="{FF2B5EF4-FFF2-40B4-BE49-F238E27FC236}">
                <a16:creationId xmlns:a16="http://schemas.microsoft.com/office/drawing/2014/main" id="{C293A0F8-68EC-4CF1-BC54-2512D1C7C58C}"/>
              </a:ext>
            </a:extLst>
          </p:cNvPr>
          <p:cNvSpPr/>
          <p:nvPr/>
        </p:nvSpPr>
        <p:spPr>
          <a:xfrm>
            <a:off x="3921603" y="2303058"/>
            <a:ext cx="454270" cy="483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9A3FD53-547C-4A72-BFB0-220F22E1EF53}"/>
              </a:ext>
            </a:extLst>
          </p:cNvPr>
          <p:cNvSpPr/>
          <p:nvPr/>
        </p:nvSpPr>
        <p:spPr>
          <a:xfrm>
            <a:off x="7812199" y="2303056"/>
            <a:ext cx="468922" cy="483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1">
            <a:extLst>
              <a:ext uri="{FF2B5EF4-FFF2-40B4-BE49-F238E27FC236}">
                <a16:creationId xmlns:a16="http://schemas.microsoft.com/office/drawing/2014/main" id="{C3DF3257-91C7-42D5-97FC-E6EEC281DC5D}"/>
              </a:ext>
            </a:extLst>
          </p:cNvPr>
          <p:cNvPicPr>
            <a:picLocks noChangeAspect="1"/>
          </p:cNvPicPr>
          <p:nvPr/>
        </p:nvPicPr>
        <p:blipFill rotWithShape="1">
          <a:blip r:embed="rId5"/>
          <a:srcRect t="2997" b="1362"/>
          <a:stretch/>
        </p:blipFill>
        <p:spPr>
          <a:xfrm>
            <a:off x="4391025" y="4159250"/>
            <a:ext cx="3403600" cy="1816400"/>
          </a:xfrm>
          <a:prstGeom prst="rect">
            <a:avLst/>
          </a:prstGeom>
        </p:spPr>
      </p:pic>
      <p:pic>
        <p:nvPicPr>
          <p:cNvPr id="12" name="Picture 15" descr="A picture containing green&#10;&#10;Description automatically generated">
            <a:extLst>
              <a:ext uri="{FF2B5EF4-FFF2-40B4-BE49-F238E27FC236}">
                <a16:creationId xmlns:a16="http://schemas.microsoft.com/office/drawing/2014/main" id="{D4E7F23C-6ACB-42F4-89C9-D0B16337A52E}"/>
              </a:ext>
            </a:extLst>
          </p:cNvPr>
          <p:cNvPicPr>
            <a:picLocks noChangeAspect="1"/>
          </p:cNvPicPr>
          <p:nvPr/>
        </p:nvPicPr>
        <p:blipFill>
          <a:blip r:embed="rId6"/>
          <a:stretch>
            <a:fillRect/>
          </a:stretch>
        </p:blipFill>
        <p:spPr>
          <a:xfrm>
            <a:off x="8286750" y="4146550"/>
            <a:ext cx="3413125" cy="1835150"/>
          </a:xfrm>
          <a:prstGeom prst="rect">
            <a:avLst/>
          </a:prstGeom>
        </p:spPr>
      </p:pic>
      <p:pic>
        <p:nvPicPr>
          <p:cNvPr id="16" name="Picture 16" descr="A picture containing text, plant&#10;&#10;Description automatically generated">
            <a:extLst>
              <a:ext uri="{FF2B5EF4-FFF2-40B4-BE49-F238E27FC236}">
                <a16:creationId xmlns:a16="http://schemas.microsoft.com/office/drawing/2014/main" id="{15AB7769-8127-403B-A120-C7579992EBE2}"/>
              </a:ext>
            </a:extLst>
          </p:cNvPr>
          <p:cNvPicPr>
            <a:picLocks noChangeAspect="1"/>
          </p:cNvPicPr>
          <p:nvPr/>
        </p:nvPicPr>
        <p:blipFill>
          <a:blip r:embed="rId7"/>
          <a:stretch>
            <a:fillRect/>
          </a:stretch>
        </p:blipFill>
        <p:spPr>
          <a:xfrm>
            <a:off x="469900" y="4147358"/>
            <a:ext cx="3435350" cy="1827184"/>
          </a:xfrm>
          <a:prstGeom prst="rect">
            <a:avLst/>
          </a:prstGeom>
        </p:spPr>
      </p:pic>
      <p:sp>
        <p:nvSpPr>
          <p:cNvPr id="17" name="TextBox 16">
            <a:extLst>
              <a:ext uri="{FF2B5EF4-FFF2-40B4-BE49-F238E27FC236}">
                <a16:creationId xmlns:a16="http://schemas.microsoft.com/office/drawing/2014/main" id="{D1744911-3A30-49DF-9ECB-1C7C5A606499}"/>
              </a:ext>
            </a:extLst>
          </p:cNvPr>
          <p:cNvSpPr txBox="1"/>
          <p:nvPr/>
        </p:nvSpPr>
        <p:spPr>
          <a:xfrm>
            <a:off x="809625" y="37814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Before</a:t>
            </a:r>
          </a:p>
        </p:txBody>
      </p:sp>
      <p:sp>
        <p:nvSpPr>
          <p:cNvPr id="18" name="TextBox 17">
            <a:extLst>
              <a:ext uri="{FF2B5EF4-FFF2-40B4-BE49-F238E27FC236}">
                <a16:creationId xmlns:a16="http://schemas.microsoft.com/office/drawing/2014/main" id="{6E039EB6-C292-4BDA-B3E8-7B4C7F7DFBD4}"/>
              </a:ext>
            </a:extLst>
          </p:cNvPr>
          <p:cNvSpPr txBox="1"/>
          <p:nvPr/>
        </p:nvSpPr>
        <p:spPr>
          <a:xfrm>
            <a:off x="6673850" y="37782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After</a:t>
            </a:r>
          </a:p>
        </p:txBody>
      </p:sp>
    </p:spTree>
    <p:extLst>
      <p:ext uri="{BB962C8B-B14F-4D97-AF65-F5344CB8AC3E}">
        <p14:creationId xmlns:p14="http://schemas.microsoft.com/office/powerpoint/2010/main" val="362059038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AE6E0E-6D22-4C83-BD03-50C9122FDD37}"/>
              </a:ext>
            </a:extLst>
          </p:cNvPr>
          <p:cNvSpPr>
            <a:spLocks noGrp="1"/>
          </p:cNvSpPr>
          <p:nvPr>
            <p:ph type="title"/>
          </p:nvPr>
        </p:nvSpPr>
        <p:spPr>
          <a:xfrm>
            <a:off x="1152" y="-2597"/>
            <a:ext cx="12190752" cy="1325563"/>
          </a:xfrm>
        </p:spPr>
        <p:txBody>
          <a:bodyPr>
            <a:normAutofit/>
          </a:bodyPr>
          <a:lstStyle/>
          <a:p>
            <a:pPr algn="ctr"/>
            <a:r>
              <a:rPr lang="en-US" sz="3600" b="1">
                <a:ea typeface="+mj-lt"/>
                <a:cs typeface="+mj-lt"/>
              </a:rPr>
              <a:t>Drone</a:t>
            </a:r>
            <a:endParaRPr lang="en-US">
              <a:cs typeface="Calibri Light" panose="020F0302020204030204"/>
            </a:endParaRPr>
          </a:p>
        </p:txBody>
      </p:sp>
      <p:sp>
        <p:nvSpPr>
          <p:cNvPr id="8" name="Content Placeholder 7">
            <a:extLst>
              <a:ext uri="{FF2B5EF4-FFF2-40B4-BE49-F238E27FC236}">
                <a16:creationId xmlns:a16="http://schemas.microsoft.com/office/drawing/2014/main" id="{2A42FCB5-2653-445D-94E7-408275ADE9D6}"/>
              </a:ext>
            </a:extLst>
          </p:cNvPr>
          <p:cNvSpPr>
            <a:spLocks noGrp="1"/>
          </p:cNvSpPr>
          <p:nvPr>
            <p:ph idx="1"/>
          </p:nvPr>
        </p:nvSpPr>
        <p:spPr>
          <a:xfrm>
            <a:off x="749300" y="1461557"/>
            <a:ext cx="4936067" cy="3985155"/>
          </a:xfrm>
        </p:spPr>
        <p:txBody>
          <a:bodyPr vert="horz" lIns="91440" tIns="45720" rIns="91440" bIns="45720" rtlCol="0" anchor="t">
            <a:normAutofit/>
          </a:bodyPr>
          <a:lstStyle/>
          <a:p>
            <a:r>
              <a:rPr lang="en-US" sz="2000">
                <a:latin typeface="Calibri Light"/>
                <a:cs typeface="Calibri Light"/>
              </a:rPr>
              <a:t>Model</a:t>
            </a:r>
          </a:p>
          <a:p>
            <a:pPr lvl="1"/>
            <a:r>
              <a:rPr lang="en-US" sz="1600">
                <a:latin typeface="Calibri Light"/>
                <a:cs typeface="Calibri Light"/>
              </a:rPr>
              <a:t>Started with simple quadcopter using 5 shapes</a:t>
            </a:r>
          </a:p>
          <a:p>
            <a:pPr lvl="1"/>
            <a:r>
              <a:rPr lang="en-US" sz="1600">
                <a:latin typeface="Calibri Light"/>
                <a:cs typeface="Calibri Light"/>
              </a:rPr>
              <a:t>Finally using free model from Unity's Asset Store</a:t>
            </a:r>
          </a:p>
          <a:p>
            <a:r>
              <a:rPr lang="en-US" sz="2000">
                <a:latin typeface="Calibri Light"/>
                <a:cs typeface="Calibri Light"/>
              </a:rPr>
              <a:t>Scripts </a:t>
            </a:r>
            <a:r>
              <a:rPr lang="en-US" sz="2000">
                <a:latin typeface="Calibri"/>
                <a:cs typeface="Calibri"/>
                <a:hlinkClick r:id="rId2"/>
              </a:rPr>
              <a:t>(</a:t>
            </a:r>
            <a:r>
              <a:rPr lang="en-US" sz="2000">
                <a:ea typeface="+mn-lt"/>
                <a:cs typeface="+mn-lt"/>
                <a:hlinkClick r:id="rId2"/>
              </a:rPr>
              <a:t>GitHub)</a:t>
            </a:r>
          </a:p>
          <a:p>
            <a:pPr lvl="1"/>
            <a:r>
              <a:rPr lang="en-US" sz="1600" err="1">
                <a:latin typeface="Calibri Light"/>
                <a:cs typeface="Calibri Light"/>
              </a:rPr>
              <a:t>DroneMovement.cs</a:t>
            </a:r>
          </a:p>
          <a:p>
            <a:pPr lvl="1"/>
            <a:r>
              <a:rPr lang="en-US" sz="1600" err="1">
                <a:latin typeface="Calibri Light"/>
                <a:cs typeface="Calibri Light"/>
              </a:rPr>
              <a:t>Disable_Enable.cs</a:t>
            </a:r>
          </a:p>
          <a:p>
            <a:pPr lvl="1"/>
            <a:r>
              <a:rPr lang="en-US" sz="1600" err="1">
                <a:latin typeface="Calibri Light"/>
                <a:cs typeface="Calibri Light"/>
              </a:rPr>
              <a:t>cameraSwitch.cs</a:t>
            </a:r>
            <a:endParaRPr lang="en-US" sz="1600">
              <a:latin typeface="Calibri Light"/>
              <a:cs typeface="Calibri Light"/>
            </a:endParaRPr>
          </a:p>
          <a:p>
            <a:pPr lvl="1"/>
            <a:r>
              <a:rPr lang="en-US" sz="1600" err="1">
                <a:latin typeface="Calibri Light"/>
                <a:cs typeface="Calibri Light"/>
              </a:rPr>
              <a:t>captureImage.cs</a:t>
            </a:r>
            <a:endParaRPr lang="en-US" sz="1600">
              <a:latin typeface="Calibri Light"/>
              <a:cs typeface="Calibri Light"/>
            </a:endParaRPr>
          </a:p>
        </p:txBody>
      </p:sp>
      <p:sp>
        <p:nvSpPr>
          <p:cNvPr id="3" name="TextBox 2">
            <a:extLst>
              <a:ext uri="{FF2B5EF4-FFF2-40B4-BE49-F238E27FC236}">
                <a16:creationId xmlns:a16="http://schemas.microsoft.com/office/drawing/2014/main" id="{365D87D4-84F1-4F2A-BCB9-B001C8A2830F}"/>
              </a:ext>
            </a:extLst>
          </p:cNvPr>
          <p:cNvSpPr txBox="1"/>
          <p:nvPr/>
        </p:nvSpPr>
        <p:spPr>
          <a:xfrm>
            <a:off x="0" y="6489700"/>
            <a:ext cx="1689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Peyton Whitten</a:t>
            </a:r>
          </a:p>
        </p:txBody>
      </p:sp>
      <p:pic>
        <p:nvPicPr>
          <p:cNvPr id="4" name="Picture 5" descr="A picture containing grass, outdoor, grassy, aircraft&#10;&#10;Description automatically generated">
            <a:extLst>
              <a:ext uri="{FF2B5EF4-FFF2-40B4-BE49-F238E27FC236}">
                <a16:creationId xmlns:a16="http://schemas.microsoft.com/office/drawing/2014/main" id="{5D8743CA-D0EC-4D32-9E1E-EBD9D110C2C9}"/>
              </a:ext>
            </a:extLst>
          </p:cNvPr>
          <p:cNvPicPr>
            <a:picLocks noChangeAspect="1"/>
          </p:cNvPicPr>
          <p:nvPr/>
        </p:nvPicPr>
        <p:blipFill rotWithShape="1">
          <a:blip r:embed="rId3"/>
          <a:srcRect r="70408" b="-347"/>
          <a:stretch/>
        </p:blipFill>
        <p:spPr>
          <a:xfrm>
            <a:off x="7981461" y="1461460"/>
            <a:ext cx="2123512" cy="2122906"/>
          </a:xfrm>
          <a:prstGeom prst="rect">
            <a:avLst/>
          </a:prstGeom>
        </p:spPr>
      </p:pic>
      <p:pic>
        <p:nvPicPr>
          <p:cNvPr id="10" name="Picture 5" descr="A picture containing grass, outdoor, grassy, aircraft&#10;&#10;Description automatically generated">
            <a:extLst>
              <a:ext uri="{FF2B5EF4-FFF2-40B4-BE49-F238E27FC236}">
                <a16:creationId xmlns:a16="http://schemas.microsoft.com/office/drawing/2014/main" id="{B63E146C-AB05-45C1-AA8F-A6CCED6E3E8A}"/>
              </a:ext>
            </a:extLst>
          </p:cNvPr>
          <p:cNvPicPr>
            <a:picLocks noChangeAspect="1"/>
          </p:cNvPicPr>
          <p:nvPr/>
        </p:nvPicPr>
        <p:blipFill rotWithShape="1">
          <a:blip r:embed="rId3"/>
          <a:srcRect l="32980" r="102" b="-347"/>
          <a:stretch/>
        </p:blipFill>
        <p:spPr>
          <a:xfrm>
            <a:off x="6642100" y="3883741"/>
            <a:ext cx="4802064" cy="2122906"/>
          </a:xfrm>
          <a:prstGeom prst="rect">
            <a:avLst/>
          </a:prstGeom>
        </p:spPr>
      </p:pic>
    </p:spTree>
    <p:extLst>
      <p:ext uri="{BB962C8B-B14F-4D97-AF65-F5344CB8AC3E}">
        <p14:creationId xmlns:p14="http://schemas.microsoft.com/office/powerpoint/2010/main" val="392773823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E075A3-EE01-4ECB-B9C0-ACB7472160B6}"/>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Shelby's Slide</a:t>
            </a:r>
            <a:endParaRPr lang="en-US">
              <a:solidFill>
                <a:schemeClr val="bg1"/>
              </a:solidFill>
            </a:endParaRPr>
          </a:p>
        </p:txBody>
      </p:sp>
      <p:sp>
        <p:nvSpPr>
          <p:cNvPr id="3" name="Content Placeholder 2">
            <a:extLst>
              <a:ext uri="{FF2B5EF4-FFF2-40B4-BE49-F238E27FC236}">
                <a16:creationId xmlns:a16="http://schemas.microsoft.com/office/drawing/2014/main" id="{13D904C8-E843-4874-B77E-F92323A97F2B}"/>
              </a:ext>
            </a:extLst>
          </p:cNvPr>
          <p:cNvSpPr>
            <a:spLocks noGrp="1"/>
          </p:cNvSpPr>
          <p:nvPr>
            <p:ph idx="1"/>
          </p:nvPr>
        </p:nvSpPr>
        <p:spPr>
          <a:xfrm>
            <a:off x="5358384" y="640081"/>
            <a:ext cx="6024654" cy="5257800"/>
          </a:xfrm>
        </p:spPr>
        <p:txBody>
          <a:bodyPr vert="horz" lIns="91440" tIns="45720" rIns="91440" bIns="45720" rtlCol="0" anchor="ctr">
            <a:normAutofit/>
          </a:bodyPr>
          <a:lstStyle/>
          <a:p>
            <a:pPr marL="0" indent="0">
              <a:buNone/>
            </a:pPr>
            <a:r>
              <a:rPr lang="en-US" sz="2400">
                <a:cs typeface="Calibri" panose="020F0502020204030204"/>
              </a:rPr>
              <a:t>Drone application for agricultural use is an efficient method to communicate information between drones and farmers.</a:t>
            </a:r>
            <a:endParaRPr lang="en-US" sz="2400"/>
          </a:p>
          <a:p>
            <a:pPr marL="0" indent="0">
              <a:buNone/>
            </a:pPr>
            <a:r>
              <a:rPr lang="en-US" sz="2400">
                <a:cs typeface="Calibri" panose="020F0502020204030204"/>
              </a:rPr>
              <a:t>Many agricultural jobs are being switched to drones because of the bot's ability to complete the assignments in a safe and concise manner as well as their low cost.</a:t>
            </a:r>
          </a:p>
          <a:p>
            <a:pPr marL="0" indent="0">
              <a:buNone/>
            </a:pPr>
            <a:r>
              <a:rPr lang="en-US" sz="2400">
                <a:cs typeface="Calibri" panose="020F0502020204030204"/>
              </a:rPr>
              <a:t>Drone applications in agriculture are allowing users to keep an eye on their crops using a vegetative index and a bird's-eye view, spray their fields with fertilizer and/or pesticides, planting seeds, surveying and mapping potential farmland, and monitoring irrigation.</a:t>
            </a:r>
          </a:p>
        </p:txBody>
      </p:sp>
    </p:spTree>
    <p:extLst>
      <p:ext uri="{BB962C8B-B14F-4D97-AF65-F5344CB8AC3E}">
        <p14:creationId xmlns:p14="http://schemas.microsoft.com/office/powerpoint/2010/main" val="3637251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365D87D4-84F1-4F2A-BCB9-B001C8A2830F}"/>
              </a:ext>
            </a:extLst>
          </p:cNvPr>
          <p:cNvSpPr txBox="1"/>
          <p:nvPr/>
        </p:nvSpPr>
        <p:spPr>
          <a:xfrm>
            <a:off x="0" y="6489700"/>
            <a:ext cx="1689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Peyton Whitten</a:t>
            </a:r>
          </a:p>
        </p:txBody>
      </p:sp>
      <p:sp>
        <p:nvSpPr>
          <p:cNvPr id="6" name="TextBox 5">
            <a:extLst>
              <a:ext uri="{FF2B5EF4-FFF2-40B4-BE49-F238E27FC236}">
                <a16:creationId xmlns:a16="http://schemas.microsoft.com/office/drawing/2014/main" id="{63A1E23D-699B-4DDE-BF10-6FDB0280451A}"/>
              </a:ext>
            </a:extLst>
          </p:cNvPr>
          <p:cNvSpPr txBox="1"/>
          <p:nvPr/>
        </p:nvSpPr>
        <p:spPr>
          <a:xfrm>
            <a:off x="8308975" y="5413375"/>
            <a:ext cx="21717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WebODM Orthophoto</a:t>
            </a:r>
            <a:endParaRPr lang="en-US"/>
          </a:p>
        </p:txBody>
      </p:sp>
      <p:pic>
        <p:nvPicPr>
          <p:cNvPr id="8" name="Picture 8" descr="A picture containing tree, outdoor, grass, plant&#10;&#10;Description automatically generated">
            <a:extLst>
              <a:ext uri="{FF2B5EF4-FFF2-40B4-BE49-F238E27FC236}">
                <a16:creationId xmlns:a16="http://schemas.microsoft.com/office/drawing/2014/main" id="{29E4DF9C-5239-41AB-A86B-B2F353740B03}"/>
              </a:ext>
            </a:extLst>
          </p:cNvPr>
          <p:cNvPicPr>
            <a:picLocks noChangeAspect="1"/>
          </p:cNvPicPr>
          <p:nvPr/>
        </p:nvPicPr>
        <p:blipFill>
          <a:blip r:embed="rId2"/>
          <a:stretch>
            <a:fillRect/>
          </a:stretch>
        </p:blipFill>
        <p:spPr>
          <a:xfrm>
            <a:off x="1016000" y="1549400"/>
            <a:ext cx="3695700" cy="3708400"/>
          </a:xfrm>
          <a:prstGeom prst="rect">
            <a:avLst/>
          </a:prstGeom>
        </p:spPr>
      </p:pic>
      <p:sp>
        <p:nvSpPr>
          <p:cNvPr id="12" name="TextBox 11">
            <a:extLst>
              <a:ext uri="{FF2B5EF4-FFF2-40B4-BE49-F238E27FC236}">
                <a16:creationId xmlns:a16="http://schemas.microsoft.com/office/drawing/2014/main" id="{6E7B46F7-BD50-4EAE-897F-7C9E2522B3E2}"/>
              </a:ext>
            </a:extLst>
          </p:cNvPr>
          <p:cNvSpPr txBox="1"/>
          <p:nvPr/>
        </p:nvSpPr>
        <p:spPr>
          <a:xfrm>
            <a:off x="1533524" y="5419725"/>
            <a:ext cx="25400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Calibri"/>
              </a:rPr>
              <a:t>Example of One Image</a:t>
            </a:r>
          </a:p>
        </p:txBody>
      </p:sp>
      <p:pic>
        <p:nvPicPr>
          <p:cNvPr id="9" name="Picture 9" descr="A picture containing text&#10;&#10;Description automatically generated">
            <a:extLst>
              <a:ext uri="{FF2B5EF4-FFF2-40B4-BE49-F238E27FC236}">
                <a16:creationId xmlns:a16="http://schemas.microsoft.com/office/drawing/2014/main" id="{2C0D11F2-5722-4973-A15D-5D75162FE3AF}"/>
              </a:ext>
            </a:extLst>
          </p:cNvPr>
          <p:cNvPicPr>
            <a:picLocks noChangeAspect="1"/>
          </p:cNvPicPr>
          <p:nvPr/>
        </p:nvPicPr>
        <p:blipFill rotWithShape="1">
          <a:blip r:embed="rId3"/>
          <a:srcRect l="994" t="2262" r="1193" b="2158"/>
          <a:stretch/>
        </p:blipFill>
        <p:spPr>
          <a:xfrm>
            <a:off x="7912100" y="1430721"/>
            <a:ext cx="3086104" cy="3969086"/>
          </a:xfrm>
          <a:prstGeom prst="rect">
            <a:avLst/>
          </a:prstGeom>
        </p:spPr>
      </p:pic>
      <p:sp>
        <p:nvSpPr>
          <p:cNvPr id="4" name="Title 1">
            <a:extLst>
              <a:ext uri="{FF2B5EF4-FFF2-40B4-BE49-F238E27FC236}">
                <a16:creationId xmlns:a16="http://schemas.microsoft.com/office/drawing/2014/main" id="{5574D57A-0EEC-4E3F-A61A-3FDD1BE033EB}"/>
              </a:ext>
            </a:extLst>
          </p:cNvPr>
          <p:cNvSpPr txBox="1">
            <a:spLocks/>
          </p:cNvSpPr>
          <p:nvPr/>
        </p:nvSpPr>
        <p:spPr>
          <a:xfrm>
            <a:off x="1152" y="-2597"/>
            <a:ext cx="1219075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ea typeface="+mj-lt"/>
                <a:cs typeface="+mj-lt"/>
              </a:rPr>
              <a:t>Orthomosiac Photo Using WebODM</a:t>
            </a:r>
            <a:endParaRPr lang="en-US">
              <a:cs typeface="Calibri Light" panose="020F0302020204030204"/>
            </a:endParaRPr>
          </a:p>
        </p:txBody>
      </p:sp>
    </p:spTree>
    <p:extLst>
      <p:ext uri="{BB962C8B-B14F-4D97-AF65-F5344CB8AC3E}">
        <p14:creationId xmlns:p14="http://schemas.microsoft.com/office/powerpoint/2010/main" val="422054808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D09B-87CF-43EF-B4E6-E9EC23832F1A}"/>
              </a:ext>
            </a:extLst>
          </p:cNvPr>
          <p:cNvSpPr>
            <a:spLocks noGrp="1"/>
          </p:cNvSpPr>
          <p:nvPr>
            <p:ph type="title"/>
          </p:nvPr>
        </p:nvSpPr>
        <p:spPr>
          <a:xfrm>
            <a:off x="1167306" y="754537"/>
            <a:ext cx="10253871" cy="564126"/>
          </a:xfrm>
        </p:spPr>
        <p:txBody>
          <a:bodyPr vert="horz" lIns="91440" tIns="45720" rIns="91440" bIns="45720" rtlCol="0" anchor="b">
            <a:normAutofit fontScale="90000"/>
          </a:bodyPr>
          <a:lstStyle/>
          <a:p>
            <a:r>
              <a:rPr lang="en-US" sz="5400" kern="1200">
                <a:solidFill>
                  <a:schemeClr val="tx1"/>
                </a:solidFill>
                <a:latin typeface="+mj-lt"/>
                <a:ea typeface="+mj-ea"/>
                <a:cs typeface="+mj-cs"/>
              </a:rPr>
              <a:t>ROS + Gazebo Quadcopter Simulator</a:t>
            </a:r>
          </a:p>
        </p:txBody>
      </p:sp>
      <p:pic>
        <p:nvPicPr>
          <p:cNvPr id="2050" name="Picture 2">
            <a:extLst>
              <a:ext uri="{FF2B5EF4-FFF2-40B4-BE49-F238E27FC236}">
                <a16:creationId xmlns:a16="http://schemas.microsoft.com/office/drawing/2014/main" id="{9F9CE6EA-3F89-4D4A-9A20-3AEA450760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3358" y="2910929"/>
            <a:ext cx="4427349" cy="12492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azebo_big">
            <a:extLst>
              <a:ext uri="{FF2B5EF4-FFF2-40B4-BE49-F238E27FC236}">
                <a16:creationId xmlns:a16="http://schemas.microsoft.com/office/drawing/2014/main" id="{DC36B6AB-A751-42AC-8CF0-BB12AE921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821" y="2264029"/>
            <a:ext cx="2111682" cy="25430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hape&#10;&#10;Description automatically generated">
            <a:extLst>
              <a:ext uri="{FF2B5EF4-FFF2-40B4-BE49-F238E27FC236}">
                <a16:creationId xmlns:a16="http://schemas.microsoft.com/office/drawing/2014/main" id="{167765E5-7CAF-4322-B089-4C060D68F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870" y="2296588"/>
            <a:ext cx="2575561" cy="2264824"/>
          </a:xfrm>
          <a:prstGeom prst="rect">
            <a:avLst/>
          </a:prstGeom>
        </p:spPr>
      </p:pic>
      <p:sp>
        <p:nvSpPr>
          <p:cNvPr id="3" name="TextBox 2">
            <a:extLst>
              <a:ext uri="{FF2B5EF4-FFF2-40B4-BE49-F238E27FC236}">
                <a16:creationId xmlns:a16="http://schemas.microsoft.com/office/drawing/2014/main" id="{5347EC83-26FD-4A2A-BE25-AC0DDD5408E0}"/>
              </a:ext>
            </a:extLst>
          </p:cNvPr>
          <p:cNvSpPr txBox="1"/>
          <p:nvPr/>
        </p:nvSpPr>
        <p:spPr>
          <a:xfrm>
            <a:off x="3340100" y="5372100"/>
            <a:ext cx="5905500" cy="95410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err="1">
                <a:ea typeface="+mn-lt"/>
                <a:cs typeface="+mn-lt"/>
              </a:rPr>
              <a:t>Krishnakanth</a:t>
            </a:r>
            <a:r>
              <a:rPr lang="en-US" sz="2800">
                <a:ea typeface="+mn-lt"/>
                <a:cs typeface="+mn-lt"/>
              </a:rPr>
              <a:t> </a:t>
            </a:r>
            <a:r>
              <a:rPr lang="en-US" sz="2800" err="1">
                <a:ea typeface="+mn-lt"/>
                <a:cs typeface="+mn-lt"/>
              </a:rPr>
              <a:t>Yachareni</a:t>
            </a:r>
            <a:br>
              <a:rPr lang="en-US" sz="2800">
                <a:ea typeface="+mn-lt"/>
                <a:cs typeface="+mn-lt"/>
              </a:rPr>
            </a:br>
            <a:r>
              <a:rPr lang="en-US" sz="2800">
                <a:ea typeface="+mn-lt"/>
                <a:cs typeface="+mn-lt"/>
              </a:rPr>
              <a:t>W10098930</a:t>
            </a:r>
          </a:p>
        </p:txBody>
      </p:sp>
    </p:spTree>
    <p:extLst>
      <p:ext uri="{BB962C8B-B14F-4D97-AF65-F5344CB8AC3E}">
        <p14:creationId xmlns:p14="http://schemas.microsoft.com/office/powerpoint/2010/main" val="1761453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D09B-87CF-43EF-B4E6-E9EC23832F1A}"/>
              </a:ext>
            </a:extLst>
          </p:cNvPr>
          <p:cNvSpPr>
            <a:spLocks noGrp="1"/>
          </p:cNvSpPr>
          <p:nvPr>
            <p:ph type="title"/>
          </p:nvPr>
        </p:nvSpPr>
        <p:spPr>
          <a:xfrm>
            <a:off x="838200" y="475490"/>
            <a:ext cx="4567716" cy="692565"/>
          </a:xfrm>
        </p:spPr>
        <p:txBody>
          <a:bodyPr vert="horz" lIns="91440" tIns="45720" rIns="91440" bIns="45720" rtlCol="0" anchor="b">
            <a:normAutofit fontScale="90000"/>
          </a:bodyPr>
          <a:lstStyle/>
          <a:p>
            <a:r>
              <a:rPr lang="en-US" sz="5400"/>
              <a:t>What is ROS?</a:t>
            </a:r>
            <a:endParaRPr lang="en-US" sz="5400" kern="120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A7CED33B-A9CB-4B5B-A1E5-C3A0DE1B59CF}"/>
              </a:ext>
            </a:extLst>
          </p:cNvPr>
          <p:cNvSpPr>
            <a:spLocks noGrp="1"/>
          </p:cNvSpPr>
          <p:nvPr>
            <p:ph idx="1"/>
          </p:nvPr>
        </p:nvSpPr>
        <p:spPr>
          <a:xfrm>
            <a:off x="838199" y="1390182"/>
            <a:ext cx="10104783" cy="2593657"/>
          </a:xfrm>
        </p:spPr>
        <p:txBody>
          <a:bodyPr>
            <a:normAutofit/>
          </a:bodyPr>
          <a:lstStyle/>
          <a:p>
            <a:r>
              <a:rPr lang="en-US" sz="2000">
                <a:ea typeface="+mn-lt"/>
                <a:cs typeface="+mn-lt"/>
              </a:rPr>
              <a:t>ROS is an open-source robot operating system</a:t>
            </a:r>
          </a:p>
          <a:p>
            <a:r>
              <a:rPr lang="en-US" sz="2000">
                <a:ea typeface="+mn-lt"/>
                <a:cs typeface="+mn-lt"/>
              </a:rPr>
              <a:t>A set of software libraries and tools that help you build robot applications that work across a wide variety of robotic platforms</a:t>
            </a:r>
          </a:p>
          <a:p>
            <a:r>
              <a:rPr lang="en-US" sz="2000">
                <a:ea typeface="+mn-lt"/>
                <a:cs typeface="+mn-lt"/>
              </a:rPr>
              <a:t>ROS topics are named communication buses that exchange messages between </a:t>
            </a:r>
            <a:r>
              <a:rPr lang="en-US" sz="2000" err="1">
                <a:ea typeface="+mn-lt"/>
                <a:cs typeface="+mn-lt"/>
              </a:rPr>
              <a:t>ros</a:t>
            </a:r>
            <a:r>
              <a:rPr lang="en-US" sz="2000">
                <a:ea typeface="+mn-lt"/>
                <a:cs typeface="+mn-lt"/>
              </a:rPr>
              <a:t> nodes and have anonymous publish/subscribe semantics</a:t>
            </a:r>
          </a:p>
          <a:p>
            <a:r>
              <a:rPr lang="en-US" sz="2000">
                <a:ea typeface="+mn-lt"/>
                <a:cs typeface="+mn-lt"/>
              </a:rPr>
              <a:t>Several robotics sensors that are supported by official ROS packages</a:t>
            </a:r>
          </a:p>
          <a:p>
            <a:endParaRPr lang="en-US" sz="2400">
              <a:ea typeface="+mn-lt"/>
              <a:cs typeface="+mn-lt"/>
            </a:endParaRPr>
          </a:p>
          <a:p>
            <a:endParaRPr lang="en-US" sz="2000">
              <a:ea typeface="+mn-lt"/>
              <a:cs typeface="+mn-lt"/>
            </a:endParaRPr>
          </a:p>
        </p:txBody>
      </p:sp>
      <p:pic>
        <p:nvPicPr>
          <p:cNvPr id="5" name="Picture 2">
            <a:extLst>
              <a:ext uri="{FF2B5EF4-FFF2-40B4-BE49-F238E27FC236}">
                <a16:creationId xmlns:a16="http://schemas.microsoft.com/office/drawing/2014/main" id="{A5FABE9D-33A1-4B6E-B834-F660FD851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1333" y="475490"/>
            <a:ext cx="2766787" cy="651918"/>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2451430-F211-4981-8492-459A0188AD00}"/>
              </a:ext>
            </a:extLst>
          </p:cNvPr>
          <p:cNvSpPr/>
          <p:nvPr/>
        </p:nvSpPr>
        <p:spPr>
          <a:xfrm>
            <a:off x="4878516" y="4235016"/>
            <a:ext cx="1351603" cy="7535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topics</a:t>
            </a:r>
          </a:p>
        </p:txBody>
      </p:sp>
      <p:sp>
        <p:nvSpPr>
          <p:cNvPr id="6" name="Rectangle 5">
            <a:extLst>
              <a:ext uri="{FF2B5EF4-FFF2-40B4-BE49-F238E27FC236}">
                <a16:creationId xmlns:a16="http://schemas.microsoft.com/office/drawing/2014/main" id="{7D21D864-68AD-4A71-B518-8BE6FDB02FE4}"/>
              </a:ext>
            </a:extLst>
          </p:cNvPr>
          <p:cNvSpPr/>
          <p:nvPr/>
        </p:nvSpPr>
        <p:spPr>
          <a:xfrm>
            <a:off x="3049050" y="4093460"/>
            <a:ext cx="1351603" cy="502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algorithms</a:t>
            </a:r>
          </a:p>
        </p:txBody>
      </p:sp>
      <p:sp>
        <p:nvSpPr>
          <p:cNvPr id="9" name="Rectangle 8">
            <a:extLst>
              <a:ext uri="{FF2B5EF4-FFF2-40B4-BE49-F238E27FC236}">
                <a16:creationId xmlns:a16="http://schemas.microsoft.com/office/drawing/2014/main" id="{3B47EEBA-4B55-4FE9-86AF-4CD9F94AF94B}"/>
              </a:ext>
            </a:extLst>
          </p:cNvPr>
          <p:cNvSpPr/>
          <p:nvPr/>
        </p:nvSpPr>
        <p:spPr>
          <a:xfrm>
            <a:off x="6707982" y="4094191"/>
            <a:ext cx="1351603" cy="502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sensors</a:t>
            </a:r>
          </a:p>
        </p:txBody>
      </p:sp>
      <p:sp>
        <p:nvSpPr>
          <p:cNvPr id="11" name="Rectangle 10">
            <a:extLst>
              <a:ext uri="{FF2B5EF4-FFF2-40B4-BE49-F238E27FC236}">
                <a16:creationId xmlns:a16="http://schemas.microsoft.com/office/drawing/2014/main" id="{841FDBF2-664E-496C-9A65-465917A31D89}"/>
              </a:ext>
            </a:extLst>
          </p:cNvPr>
          <p:cNvSpPr/>
          <p:nvPr/>
        </p:nvSpPr>
        <p:spPr>
          <a:xfrm>
            <a:off x="4878516" y="5584388"/>
            <a:ext cx="1351603" cy="502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controllers</a:t>
            </a:r>
          </a:p>
        </p:txBody>
      </p:sp>
      <p:cxnSp>
        <p:nvCxnSpPr>
          <p:cNvPr id="8" name="Straight Arrow Connector 7">
            <a:extLst>
              <a:ext uri="{FF2B5EF4-FFF2-40B4-BE49-F238E27FC236}">
                <a16:creationId xmlns:a16="http://schemas.microsoft.com/office/drawing/2014/main" id="{F5BA7C3E-75C4-4CAA-9B61-AB8EFE9A75CD}"/>
              </a:ext>
            </a:extLst>
          </p:cNvPr>
          <p:cNvCxnSpPr>
            <a:cxnSpLocks/>
            <a:stCxn id="3" idx="2"/>
          </p:cNvCxnSpPr>
          <p:nvPr/>
        </p:nvCxnSpPr>
        <p:spPr>
          <a:xfrm flipH="1" flipV="1">
            <a:off x="4400653" y="4595814"/>
            <a:ext cx="477863" cy="159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1FCA933D-EF3E-4F02-B838-AEE5AA57DFFE}"/>
              </a:ext>
            </a:extLst>
          </p:cNvPr>
          <p:cNvCxnSpPr>
            <a:cxnSpLocks/>
            <a:stCxn id="6" idx="3"/>
            <a:endCxn id="3" idx="1"/>
          </p:cNvCxnSpPr>
          <p:nvPr/>
        </p:nvCxnSpPr>
        <p:spPr>
          <a:xfrm>
            <a:off x="4400653" y="4344637"/>
            <a:ext cx="675801" cy="7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858A1B4B-B8AC-4C89-AF57-8F0453579EBF}"/>
              </a:ext>
            </a:extLst>
          </p:cNvPr>
          <p:cNvCxnSpPr>
            <a:cxnSpLocks/>
            <a:stCxn id="3" idx="7"/>
            <a:endCxn id="9" idx="1"/>
          </p:cNvCxnSpPr>
          <p:nvPr/>
        </p:nvCxnSpPr>
        <p:spPr>
          <a:xfrm>
            <a:off x="6032181" y="4345368"/>
            <a:ext cx="67580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CD545FB8-0176-4726-A347-3CA35149F566}"/>
              </a:ext>
            </a:extLst>
          </p:cNvPr>
          <p:cNvCxnSpPr>
            <a:cxnSpLocks/>
            <a:stCxn id="9" idx="2"/>
            <a:endCxn id="3" idx="6"/>
          </p:cNvCxnSpPr>
          <p:nvPr/>
        </p:nvCxnSpPr>
        <p:spPr>
          <a:xfrm flipH="1">
            <a:off x="6230119" y="4596545"/>
            <a:ext cx="1153665" cy="152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335265FC-56D7-4803-AEDA-9BF81D8D00BC}"/>
              </a:ext>
            </a:extLst>
          </p:cNvPr>
          <p:cNvCxnSpPr>
            <a:cxnSpLocks/>
          </p:cNvCxnSpPr>
          <p:nvPr/>
        </p:nvCxnSpPr>
        <p:spPr>
          <a:xfrm>
            <a:off x="5297557" y="4988546"/>
            <a:ext cx="0" cy="5958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8619D17-03F3-445E-AFB2-D6EEC3AB6BEA}"/>
              </a:ext>
            </a:extLst>
          </p:cNvPr>
          <p:cNvCxnSpPr>
            <a:cxnSpLocks/>
          </p:cNvCxnSpPr>
          <p:nvPr/>
        </p:nvCxnSpPr>
        <p:spPr>
          <a:xfrm flipV="1">
            <a:off x="5705061" y="4988546"/>
            <a:ext cx="0" cy="5958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360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D09B-87CF-43EF-B4E6-E9EC23832F1A}"/>
              </a:ext>
            </a:extLst>
          </p:cNvPr>
          <p:cNvSpPr>
            <a:spLocks noGrp="1"/>
          </p:cNvSpPr>
          <p:nvPr>
            <p:ph type="title"/>
          </p:nvPr>
        </p:nvSpPr>
        <p:spPr>
          <a:xfrm>
            <a:off x="838200" y="475490"/>
            <a:ext cx="4567716" cy="692565"/>
          </a:xfrm>
        </p:spPr>
        <p:txBody>
          <a:bodyPr vert="horz" lIns="91440" tIns="45720" rIns="91440" bIns="45720" rtlCol="0" anchor="b">
            <a:normAutofit fontScale="90000"/>
          </a:bodyPr>
          <a:lstStyle/>
          <a:p>
            <a:r>
              <a:rPr lang="en-US" sz="5400"/>
              <a:t>What is Gazebo?</a:t>
            </a:r>
            <a:endParaRPr lang="en-US" sz="5400" kern="120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A7CED33B-A9CB-4B5B-A1E5-C3A0DE1B59CF}"/>
              </a:ext>
            </a:extLst>
          </p:cNvPr>
          <p:cNvSpPr>
            <a:spLocks noGrp="1"/>
          </p:cNvSpPr>
          <p:nvPr>
            <p:ph idx="1"/>
          </p:nvPr>
        </p:nvSpPr>
        <p:spPr>
          <a:xfrm>
            <a:off x="838200" y="1411269"/>
            <a:ext cx="4439479" cy="1575146"/>
          </a:xfrm>
        </p:spPr>
        <p:txBody>
          <a:bodyPr>
            <a:normAutofit/>
          </a:bodyPr>
          <a:lstStyle/>
          <a:p>
            <a:r>
              <a:rPr lang="en-US" sz="2000">
                <a:ea typeface="+mn-lt"/>
                <a:cs typeface="+mn-lt"/>
              </a:rPr>
              <a:t>A simulator for robot research</a:t>
            </a:r>
          </a:p>
          <a:p>
            <a:pPr lvl="1"/>
            <a:r>
              <a:rPr lang="en-US" sz="2000">
                <a:ea typeface="+mn-lt"/>
                <a:cs typeface="+mn-lt"/>
              </a:rPr>
              <a:t>Real time physic engine</a:t>
            </a:r>
          </a:p>
          <a:p>
            <a:pPr lvl="1"/>
            <a:r>
              <a:rPr lang="en-US" sz="2000">
                <a:ea typeface="+mn-lt"/>
                <a:cs typeface="+mn-lt"/>
              </a:rPr>
              <a:t>High-quality graphics (ORGE)</a:t>
            </a:r>
          </a:p>
          <a:p>
            <a:pPr lvl="1"/>
            <a:r>
              <a:rPr lang="en-US" sz="2000">
                <a:ea typeface="+mn-lt"/>
                <a:cs typeface="+mn-lt"/>
              </a:rPr>
              <a:t>A rich set of Sensor &amp; Plugins</a:t>
            </a:r>
          </a:p>
        </p:txBody>
      </p:sp>
      <p:pic>
        <p:nvPicPr>
          <p:cNvPr id="15" name="Picture 4" descr="gazebo_big">
            <a:extLst>
              <a:ext uri="{FF2B5EF4-FFF2-40B4-BE49-F238E27FC236}">
                <a16:creationId xmlns:a16="http://schemas.microsoft.com/office/drawing/2014/main" id="{D70AF1E6-28C5-4B32-B57D-34BDE05EB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425" y="3575210"/>
            <a:ext cx="1242391" cy="15751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ADC7FC4-48BD-4B29-B23C-120876E38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320" y="1168054"/>
            <a:ext cx="7244080" cy="521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02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4">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6"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5D1D09B-87CF-43EF-B4E6-E9EC23832F1A}"/>
              </a:ext>
            </a:extLst>
          </p:cNvPr>
          <p:cNvSpPr>
            <a:spLocks noGrp="1"/>
          </p:cNvSpPr>
          <p:nvPr>
            <p:ph type="title"/>
          </p:nvPr>
        </p:nvSpPr>
        <p:spPr>
          <a:xfrm>
            <a:off x="965199" y="1371190"/>
            <a:ext cx="4787331" cy="1574333"/>
          </a:xfrm>
        </p:spPr>
        <p:txBody>
          <a:bodyPr vert="horz" lIns="91440" tIns="45720" rIns="91440" bIns="45720" rtlCol="0" anchor="b">
            <a:normAutofit/>
          </a:bodyPr>
          <a:lstStyle/>
          <a:p>
            <a:r>
              <a:rPr lang="en-US" sz="3400">
                <a:ea typeface="+mj-lt"/>
                <a:cs typeface="+mj-lt"/>
              </a:rPr>
              <a:t>Implementation: Environment Requirements</a:t>
            </a:r>
          </a:p>
        </p:txBody>
      </p:sp>
      <p:sp>
        <p:nvSpPr>
          <p:cNvPr id="19" name="Freeform: Shape 18">
            <a:extLst>
              <a:ext uri="{FF2B5EF4-FFF2-40B4-BE49-F238E27FC236}">
                <a16:creationId xmlns:a16="http://schemas.microsoft.com/office/drawing/2014/main" id="{A9456821-26B9-4181-B181-305FB820D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641"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useBgFill="1">
        <p:nvSpPr>
          <p:cNvPr id="21" name="Freeform: Shape 20">
            <a:extLst>
              <a:ext uri="{FF2B5EF4-FFF2-40B4-BE49-F238E27FC236}">
                <a16:creationId xmlns:a16="http://schemas.microsoft.com/office/drawing/2014/main" id="{0035D6FE-7FA2-4D67-8767-6F7E98AB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0608"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7" name="Picture 7">
            <a:extLst>
              <a:ext uri="{FF2B5EF4-FFF2-40B4-BE49-F238E27FC236}">
                <a16:creationId xmlns:a16="http://schemas.microsoft.com/office/drawing/2014/main" id="{49EDA070-8BF1-427C-9955-FD3CC4391EF5}"/>
              </a:ext>
            </a:extLst>
          </p:cNvPr>
          <p:cNvPicPr>
            <a:picLocks noChangeAspect="1"/>
          </p:cNvPicPr>
          <p:nvPr/>
        </p:nvPicPr>
        <p:blipFill>
          <a:blip r:embed="rId2"/>
          <a:stretch>
            <a:fillRect/>
          </a:stretch>
        </p:blipFill>
        <p:spPr>
          <a:xfrm>
            <a:off x="7701447" y="2946967"/>
            <a:ext cx="3253372" cy="2794655"/>
          </a:xfrm>
          <a:prstGeom prst="rect">
            <a:avLst/>
          </a:prstGeom>
        </p:spPr>
      </p:pic>
      <p:sp useBgFill="1">
        <p:nvSpPr>
          <p:cNvPr id="23" name="Freeform: Shape 22">
            <a:extLst>
              <a:ext uri="{FF2B5EF4-FFF2-40B4-BE49-F238E27FC236}">
                <a16:creationId xmlns:a16="http://schemas.microsoft.com/office/drawing/2014/main" id="{0381C401-8AFE-4396-B195-C21EA1C7F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8854" y="4490695"/>
            <a:ext cx="2071275" cy="183594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 name="Content Placeholder 3">
            <a:extLst>
              <a:ext uri="{FF2B5EF4-FFF2-40B4-BE49-F238E27FC236}">
                <a16:creationId xmlns:a16="http://schemas.microsoft.com/office/drawing/2014/main" id="{A7CED33B-A9CB-4B5B-A1E5-C3A0DE1B59CF}"/>
              </a:ext>
            </a:extLst>
          </p:cNvPr>
          <p:cNvSpPr>
            <a:spLocks noGrp="1"/>
          </p:cNvSpPr>
          <p:nvPr>
            <p:ph idx="1"/>
          </p:nvPr>
        </p:nvSpPr>
        <p:spPr>
          <a:xfrm>
            <a:off x="965199" y="3084625"/>
            <a:ext cx="4434955" cy="2114569"/>
          </a:xfrm>
        </p:spPr>
        <p:txBody>
          <a:bodyPr vert="horz" lIns="91440" tIns="45720" rIns="91440" bIns="45720" rtlCol="0" anchor="t">
            <a:normAutofit/>
          </a:bodyPr>
          <a:lstStyle/>
          <a:p>
            <a:r>
              <a:rPr lang="en-US" sz="2400">
                <a:ea typeface="+mn-lt"/>
                <a:cs typeface="+mn-lt"/>
              </a:rPr>
              <a:t>Linux: Ubuntu 16.04.6 LTS (Codename: </a:t>
            </a:r>
            <a:r>
              <a:rPr lang="en-US" sz="2400" err="1">
                <a:ea typeface="+mn-lt"/>
                <a:cs typeface="+mn-lt"/>
              </a:rPr>
              <a:t>xenial</a:t>
            </a:r>
            <a:r>
              <a:rPr lang="en-US" sz="2400">
                <a:ea typeface="+mn-lt"/>
                <a:cs typeface="+mn-lt"/>
              </a:rPr>
              <a:t>)</a:t>
            </a:r>
          </a:p>
          <a:p>
            <a:r>
              <a:rPr lang="en-US" sz="2400">
                <a:ea typeface="+mn-lt"/>
                <a:cs typeface="+mn-lt"/>
              </a:rPr>
              <a:t>ROS-kinetic distribution</a:t>
            </a:r>
          </a:p>
          <a:p>
            <a:r>
              <a:rPr lang="en-US" sz="2400">
                <a:ea typeface="+mn-lt"/>
                <a:cs typeface="+mn-lt"/>
              </a:rPr>
              <a:t>Gazebo version 11</a:t>
            </a:r>
          </a:p>
          <a:p>
            <a:endParaRPr lang="en-US" sz="2400">
              <a:cs typeface="Calibri"/>
            </a:endParaRPr>
          </a:p>
        </p:txBody>
      </p:sp>
      <p:pic>
        <p:nvPicPr>
          <p:cNvPr id="8" name="Picture 4" descr="gazebo_big">
            <a:extLst>
              <a:ext uri="{FF2B5EF4-FFF2-40B4-BE49-F238E27FC236}">
                <a16:creationId xmlns:a16="http://schemas.microsoft.com/office/drawing/2014/main" id="{9113448B-D212-4AB8-90FA-4E9A8E4B0E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74561" y="4805338"/>
            <a:ext cx="839860" cy="12066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a:extLst>
              <a:ext uri="{FF2B5EF4-FFF2-40B4-BE49-F238E27FC236}">
                <a16:creationId xmlns:a16="http://schemas.microsoft.com/office/drawing/2014/main" id="{080B15C8-5FB6-462D-BC76-78E37E59066F}"/>
              </a:ext>
            </a:extLst>
          </p:cNvPr>
          <p:cNvPicPr>
            <a:picLocks noChangeAspect="1"/>
          </p:cNvPicPr>
          <p:nvPr/>
        </p:nvPicPr>
        <p:blipFill>
          <a:blip r:embed="rId4"/>
          <a:stretch>
            <a:fillRect/>
          </a:stretch>
        </p:blipFill>
        <p:spPr>
          <a:xfrm>
            <a:off x="6096000" y="564515"/>
            <a:ext cx="2133600" cy="2122170"/>
          </a:xfrm>
          <a:prstGeom prst="rect">
            <a:avLst/>
          </a:prstGeom>
        </p:spPr>
      </p:pic>
    </p:spTree>
    <p:extLst>
      <p:ext uri="{BB962C8B-B14F-4D97-AF65-F5344CB8AC3E}">
        <p14:creationId xmlns:p14="http://schemas.microsoft.com/office/powerpoint/2010/main" val="188082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B9A2EE9-C099-463C-96D1-F23CA7A722D9}"/>
              </a:ext>
            </a:extLst>
          </p:cNvPr>
          <p:cNvCxnSpPr>
            <a:cxnSpLocks/>
          </p:cNvCxnSpPr>
          <p:nvPr/>
        </p:nvCxnSpPr>
        <p:spPr>
          <a:xfrm>
            <a:off x="3503654" y="1371600"/>
            <a:ext cx="0" cy="411480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03322C42-C5B1-4AC8-87EC-F756156A5757}"/>
              </a:ext>
            </a:extLst>
          </p:cNvPr>
          <p:cNvCxnSpPr/>
          <p:nvPr/>
        </p:nvCxnSpPr>
        <p:spPr>
          <a:xfrm>
            <a:off x="7679414" y="1371600"/>
            <a:ext cx="0" cy="4114800"/>
          </a:xfrm>
          <a:prstGeom prst="line">
            <a:avLst/>
          </a:prstGeom>
        </p:spPr>
        <p:style>
          <a:lnRef idx="3">
            <a:schemeClr val="dk1"/>
          </a:lnRef>
          <a:fillRef idx="0">
            <a:schemeClr val="dk1"/>
          </a:fillRef>
          <a:effectRef idx="2">
            <a:schemeClr val="dk1"/>
          </a:effectRef>
          <a:fontRef idx="minor">
            <a:schemeClr val="tx1"/>
          </a:fontRef>
        </p:style>
      </p:cxnSp>
      <p:sp>
        <p:nvSpPr>
          <p:cNvPr id="7" name="Title 1">
            <a:extLst>
              <a:ext uri="{FF2B5EF4-FFF2-40B4-BE49-F238E27FC236}">
                <a16:creationId xmlns:a16="http://schemas.microsoft.com/office/drawing/2014/main" id="{7251D4F0-EC52-4B99-A2D2-014916E13F5E}"/>
              </a:ext>
            </a:extLst>
          </p:cNvPr>
          <p:cNvSpPr txBox="1">
            <a:spLocks/>
          </p:cNvSpPr>
          <p:nvPr/>
        </p:nvSpPr>
        <p:spPr>
          <a:xfrm>
            <a:off x="1973580" y="202248"/>
            <a:ext cx="8234680" cy="537528"/>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ea typeface="+mj-lt"/>
                <a:cs typeface="+mj-lt"/>
              </a:rPr>
              <a:t>Implementation: Simulated Drone Framework</a:t>
            </a:r>
          </a:p>
        </p:txBody>
      </p:sp>
      <p:sp>
        <p:nvSpPr>
          <p:cNvPr id="8" name="Rectangle 7">
            <a:extLst>
              <a:ext uri="{FF2B5EF4-FFF2-40B4-BE49-F238E27FC236}">
                <a16:creationId xmlns:a16="http://schemas.microsoft.com/office/drawing/2014/main" id="{604E355B-282F-49E8-841D-A8DC9941FB6F}"/>
              </a:ext>
            </a:extLst>
          </p:cNvPr>
          <p:cNvSpPr/>
          <p:nvPr/>
        </p:nvSpPr>
        <p:spPr>
          <a:xfrm>
            <a:off x="8026400" y="1371600"/>
            <a:ext cx="2712720" cy="16662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t>/drone/</a:t>
            </a:r>
            <a:r>
              <a:rPr lang="en-US" err="1"/>
              <a:t>cmd_val</a:t>
            </a:r>
            <a:endParaRPr lang="en-US"/>
          </a:p>
          <a:p>
            <a:pPr algn="ctr"/>
            <a:r>
              <a:rPr lang="en-US"/>
              <a:t>/drone/land /drone/</a:t>
            </a:r>
            <a:r>
              <a:rPr lang="en-US" err="1"/>
              <a:t>posctrl</a:t>
            </a:r>
            <a:r>
              <a:rPr lang="en-US"/>
              <a:t> /drone/reset /drone/takeoff</a:t>
            </a:r>
          </a:p>
        </p:txBody>
      </p:sp>
      <p:sp>
        <p:nvSpPr>
          <p:cNvPr id="9" name="Rectangle 8">
            <a:extLst>
              <a:ext uri="{FF2B5EF4-FFF2-40B4-BE49-F238E27FC236}">
                <a16:creationId xmlns:a16="http://schemas.microsoft.com/office/drawing/2014/main" id="{80A0A84C-38BD-4582-93EB-F3846AC9A3B2}"/>
              </a:ext>
            </a:extLst>
          </p:cNvPr>
          <p:cNvSpPr/>
          <p:nvPr/>
        </p:nvSpPr>
        <p:spPr>
          <a:xfrm>
            <a:off x="8026400" y="3230880"/>
            <a:ext cx="2712720" cy="8229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t>/drone/</a:t>
            </a:r>
            <a:r>
              <a:rPr lang="en-US" err="1"/>
              <a:t>imu</a:t>
            </a:r>
            <a:endParaRPr lang="en-US"/>
          </a:p>
        </p:txBody>
      </p:sp>
      <p:sp>
        <p:nvSpPr>
          <p:cNvPr id="10" name="Rectangle 9">
            <a:extLst>
              <a:ext uri="{FF2B5EF4-FFF2-40B4-BE49-F238E27FC236}">
                <a16:creationId xmlns:a16="http://schemas.microsoft.com/office/drawing/2014/main" id="{FFC51189-3325-4D01-80E3-34553F495EE2}"/>
              </a:ext>
            </a:extLst>
          </p:cNvPr>
          <p:cNvSpPr/>
          <p:nvPr/>
        </p:nvSpPr>
        <p:spPr>
          <a:xfrm>
            <a:off x="8026400" y="4521200"/>
            <a:ext cx="2712720" cy="8229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t>/</a:t>
            </a:r>
            <a:r>
              <a:rPr lang="en-US" err="1"/>
              <a:t>image_raw</a:t>
            </a:r>
            <a:endParaRPr lang="en-US"/>
          </a:p>
        </p:txBody>
      </p:sp>
      <p:sp>
        <p:nvSpPr>
          <p:cNvPr id="12" name="Rectangle 11">
            <a:extLst>
              <a:ext uri="{FF2B5EF4-FFF2-40B4-BE49-F238E27FC236}">
                <a16:creationId xmlns:a16="http://schemas.microsoft.com/office/drawing/2014/main" id="{CD229A9F-A677-40EF-8AA6-34FE7B692410}"/>
              </a:ext>
            </a:extLst>
          </p:cNvPr>
          <p:cNvSpPr/>
          <p:nvPr/>
        </p:nvSpPr>
        <p:spPr>
          <a:xfrm>
            <a:off x="3759200" y="1503680"/>
            <a:ext cx="3647436" cy="66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lib_plugin_ros_init.so</a:t>
            </a:r>
          </a:p>
        </p:txBody>
      </p:sp>
      <p:sp>
        <p:nvSpPr>
          <p:cNvPr id="13" name="Rectangle 12">
            <a:extLst>
              <a:ext uri="{FF2B5EF4-FFF2-40B4-BE49-F238E27FC236}">
                <a16:creationId xmlns:a16="http://schemas.microsoft.com/office/drawing/2014/main" id="{3D05BB19-F84F-4312-820C-42EED50955A7}"/>
              </a:ext>
            </a:extLst>
          </p:cNvPr>
          <p:cNvSpPr/>
          <p:nvPr/>
        </p:nvSpPr>
        <p:spPr>
          <a:xfrm>
            <a:off x="3756660" y="2549684"/>
            <a:ext cx="3647436" cy="66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lib_plugin_drone.so </a:t>
            </a:r>
          </a:p>
        </p:txBody>
      </p:sp>
      <p:sp>
        <p:nvSpPr>
          <p:cNvPr id="14" name="Rectangle 13">
            <a:extLst>
              <a:ext uri="{FF2B5EF4-FFF2-40B4-BE49-F238E27FC236}">
                <a16:creationId xmlns:a16="http://schemas.microsoft.com/office/drawing/2014/main" id="{F0DD0B14-DF13-4675-BD11-2D1C841CF3F3}"/>
              </a:ext>
            </a:extLst>
          </p:cNvPr>
          <p:cNvSpPr/>
          <p:nvPr/>
        </p:nvSpPr>
        <p:spPr>
          <a:xfrm>
            <a:off x="3756660" y="3595688"/>
            <a:ext cx="3647436" cy="66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lib_plugin_ros_imu.so </a:t>
            </a:r>
            <a:endParaRPr lang="en-US"/>
          </a:p>
        </p:txBody>
      </p:sp>
      <p:sp>
        <p:nvSpPr>
          <p:cNvPr id="15" name="Rectangle 14">
            <a:extLst>
              <a:ext uri="{FF2B5EF4-FFF2-40B4-BE49-F238E27FC236}">
                <a16:creationId xmlns:a16="http://schemas.microsoft.com/office/drawing/2014/main" id="{2C678A2C-F52D-49F2-A2C9-2591674B7E35}"/>
              </a:ext>
            </a:extLst>
          </p:cNvPr>
          <p:cNvSpPr/>
          <p:nvPr/>
        </p:nvSpPr>
        <p:spPr>
          <a:xfrm>
            <a:off x="3756660" y="4602480"/>
            <a:ext cx="3647436" cy="66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lib_plugin_ros_cam.so </a:t>
            </a:r>
            <a:endParaRPr lang="en-US"/>
          </a:p>
        </p:txBody>
      </p:sp>
      <p:sp>
        <p:nvSpPr>
          <p:cNvPr id="16" name="Rectangle 15">
            <a:extLst>
              <a:ext uri="{FF2B5EF4-FFF2-40B4-BE49-F238E27FC236}">
                <a16:creationId xmlns:a16="http://schemas.microsoft.com/office/drawing/2014/main" id="{A0A24774-19CA-4FE8-A3CC-2EE23278889D}"/>
              </a:ext>
            </a:extLst>
          </p:cNvPr>
          <p:cNvSpPr/>
          <p:nvPr/>
        </p:nvSpPr>
        <p:spPr>
          <a:xfrm>
            <a:off x="812800" y="2655412"/>
            <a:ext cx="2153918" cy="12704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Gazebo</a:t>
            </a:r>
          </a:p>
        </p:txBody>
      </p:sp>
      <p:sp>
        <p:nvSpPr>
          <p:cNvPr id="17" name="Arrow: Left-Right 16">
            <a:extLst>
              <a:ext uri="{FF2B5EF4-FFF2-40B4-BE49-F238E27FC236}">
                <a16:creationId xmlns:a16="http://schemas.microsoft.com/office/drawing/2014/main" id="{17FAAEF0-CD77-4B9E-BA61-6BF5466E3092}"/>
              </a:ext>
            </a:extLst>
          </p:cNvPr>
          <p:cNvSpPr/>
          <p:nvPr/>
        </p:nvSpPr>
        <p:spPr>
          <a:xfrm>
            <a:off x="3054626" y="3210084"/>
            <a:ext cx="853432" cy="346392"/>
          </a:xfrm>
          <a:prstGeom prst="lef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1A677CBB-0F19-4ECD-A59B-EE6D57D6E5D9}"/>
              </a:ext>
            </a:extLst>
          </p:cNvPr>
          <p:cNvCxnSpPr>
            <a:cxnSpLocks/>
            <a:stCxn id="8" idx="1"/>
            <a:endCxn id="13" idx="3"/>
          </p:cNvCxnSpPr>
          <p:nvPr/>
        </p:nvCxnSpPr>
        <p:spPr>
          <a:xfrm flipH="1">
            <a:off x="7404096" y="2204720"/>
            <a:ext cx="622304" cy="6751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Straight Arrow Connector 23">
            <a:extLst>
              <a:ext uri="{FF2B5EF4-FFF2-40B4-BE49-F238E27FC236}">
                <a16:creationId xmlns:a16="http://schemas.microsoft.com/office/drawing/2014/main" id="{98B58B16-7F67-4056-8A5D-A7289C657F0A}"/>
              </a:ext>
            </a:extLst>
          </p:cNvPr>
          <p:cNvCxnSpPr>
            <a:stCxn id="14" idx="3"/>
            <a:endCxn id="9" idx="1"/>
          </p:cNvCxnSpPr>
          <p:nvPr/>
        </p:nvCxnSpPr>
        <p:spPr>
          <a:xfrm flipV="1">
            <a:off x="7404096" y="3642360"/>
            <a:ext cx="622304" cy="28352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C07792E0-AFC2-4D8A-A11D-8C3248830CF4}"/>
              </a:ext>
            </a:extLst>
          </p:cNvPr>
          <p:cNvCxnSpPr>
            <a:stCxn id="15" idx="3"/>
            <a:endCxn id="10" idx="1"/>
          </p:cNvCxnSpPr>
          <p:nvPr/>
        </p:nvCxnSpPr>
        <p:spPr>
          <a:xfrm>
            <a:off x="7404096" y="4932680"/>
            <a:ext cx="62230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A7088D44-AFE0-432A-A3D2-3718FA29680C}"/>
              </a:ext>
            </a:extLst>
          </p:cNvPr>
          <p:cNvSpPr txBox="1"/>
          <p:nvPr/>
        </p:nvSpPr>
        <p:spPr>
          <a:xfrm>
            <a:off x="8601930" y="5763131"/>
            <a:ext cx="1822230" cy="369332"/>
          </a:xfrm>
          <a:prstGeom prst="rect">
            <a:avLst/>
          </a:prstGeom>
          <a:noFill/>
        </p:spPr>
        <p:txBody>
          <a:bodyPr wrap="none" rtlCol="0">
            <a:spAutoFit/>
          </a:bodyPr>
          <a:lstStyle/>
          <a:p>
            <a:r>
              <a:rPr lang="en-US"/>
              <a:t>ROS Environment</a:t>
            </a:r>
          </a:p>
        </p:txBody>
      </p:sp>
      <p:sp>
        <p:nvSpPr>
          <p:cNvPr id="30" name="TextBox 29">
            <a:extLst>
              <a:ext uri="{FF2B5EF4-FFF2-40B4-BE49-F238E27FC236}">
                <a16:creationId xmlns:a16="http://schemas.microsoft.com/office/drawing/2014/main" id="{B64D495C-AC08-4708-8CD4-3B79C121FC2E}"/>
              </a:ext>
            </a:extLst>
          </p:cNvPr>
          <p:cNvSpPr txBox="1"/>
          <p:nvPr/>
        </p:nvSpPr>
        <p:spPr>
          <a:xfrm>
            <a:off x="4669263" y="5763131"/>
            <a:ext cx="2406749" cy="369332"/>
          </a:xfrm>
          <a:prstGeom prst="rect">
            <a:avLst/>
          </a:prstGeom>
          <a:noFill/>
        </p:spPr>
        <p:txBody>
          <a:bodyPr wrap="none" rtlCol="0">
            <a:spAutoFit/>
          </a:bodyPr>
          <a:lstStyle/>
          <a:p>
            <a:r>
              <a:rPr lang="en-US"/>
              <a:t>ROS-Gazebo Integration</a:t>
            </a:r>
          </a:p>
        </p:txBody>
      </p:sp>
      <p:sp>
        <p:nvSpPr>
          <p:cNvPr id="31" name="TextBox 30">
            <a:extLst>
              <a:ext uri="{FF2B5EF4-FFF2-40B4-BE49-F238E27FC236}">
                <a16:creationId xmlns:a16="http://schemas.microsoft.com/office/drawing/2014/main" id="{D831FE16-05DE-4305-8189-005AE80D0045}"/>
              </a:ext>
            </a:extLst>
          </p:cNvPr>
          <p:cNvSpPr txBox="1"/>
          <p:nvPr/>
        </p:nvSpPr>
        <p:spPr>
          <a:xfrm>
            <a:off x="812800" y="5763131"/>
            <a:ext cx="2143087" cy="369332"/>
          </a:xfrm>
          <a:prstGeom prst="rect">
            <a:avLst/>
          </a:prstGeom>
          <a:noFill/>
        </p:spPr>
        <p:txBody>
          <a:bodyPr wrap="none" rtlCol="0">
            <a:spAutoFit/>
          </a:bodyPr>
          <a:lstStyle/>
          <a:p>
            <a:r>
              <a:rPr lang="en-US"/>
              <a:t>Gazebo Environment</a:t>
            </a:r>
          </a:p>
        </p:txBody>
      </p:sp>
    </p:spTree>
    <p:extLst>
      <p:ext uri="{BB962C8B-B14F-4D97-AF65-F5344CB8AC3E}">
        <p14:creationId xmlns:p14="http://schemas.microsoft.com/office/powerpoint/2010/main" val="1479416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D09B-87CF-43EF-B4E6-E9EC23832F1A}"/>
              </a:ext>
            </a:extLst>
          </p:cNvPr>
          <p:cNvSpPr>
            <a:spLocks noGrp="1"/>
          </p:cNvSpPr>
          <p:nvPr>
            <p:ph type="title"/>
          </p:nvPr>
        </p:nvSpPr>
        <p:spPr>
          <a:xfrm>
            <a:off x="524741" y="620392"/>
            <a:ext cx="3808268" cy="5504688"/>
          </a:xfrm>
        </p:spPr>
        <p:txBody>
          <a:bodyPr vert="horz" lIns="91440" tIns="45720" rIns="91440" bIns="45720" rtlCol="0">
            <a:normAutofit/>
          </a:bodyPr>
          <a:lstStyle/>
          <a:p>
            <a:r>
              <a:rPr lang="en-US">
                <a:ea typeface="+mj-lt"/>
                <a:cs typeface="+mj-lt"/>
              </a:rPr>
              <a:t>Contd...!</a:t>
            </a:r>
          </a:p>
        </p:txBody>
      </p:sp>
      <p:graphicFrame>
        <p:nvGraphicFramePr>
          <p:cNvPr id="6" name="Content Placeholder 3">
            <a:extLst>
              <a:ext uri="{FF2B5EF4-FFF2-40B4-BE49-F238E27FC236}">
                <a16:creationId xmlns:a16="http://schemas.microsoft.com/office/drawing/2014/main" id="{EA75CDA3-61E7-4AE6-A083-A391C30CA279}"/>
              </a:ext>
            </a:extLst>
          </p:cNvPr>
          <p:cNvGraphicFramePr>
            <a:graphicFrameLocks noGrp="1"/>
          </p:cNvGraphicFramePr>
          <p:nvPr>
            <p:ph idx="1"/>
            <p:extLst>
              <p:ext uri="{D42A27DB-BD31-4B8C-83A1-F6EECF244321}">
                <p14:modId xmlns:p14="http://schemas.microsoft.com/office/powerpoint/2010/main" val="279890525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8686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D09B-87CF-43EF-B4E6-E9EC23832F1A}"/>
              </a:ext>
            </a:extLst>
          </p:cNvPr>
          <p:cNvSpPr>
            <a:spLocks noGrp="1"/>
          </p:cNvSpPr>
          <p:nvPr>
            <p:ph type="title"/>
          </p:nvPr>
        </p:nvSpPr>
        <p:spPr>
          <a:xfrm>
            <a:off x="1409700" y="462790"/>
            <a:ext cx="9368316" cy="692565"/>
          </a:xfrm>
        </p:spPr>
        <p:txBody>
          <a:bodyPr vert="horz" lIns="91440" tIns="45720" rIns="91440" bIns="45720" rtlCol="0" anchor="b">
            <a:noAutofit/>
          </a:bodyPr>
          <a:lstStyle/>
          <a:p>
            <a:r>
              <a:rPr lang="en-US" sz="4000"/>
              <a:t>Implementation: Drone Controller Keyboard</a:t>
            </a:r>
            <a:endParaRPr lang="en-US" sz="4000">
              <a:ea typeface="+mj-lt"/>
              <a:cs typeface="+mj-lt"/>
            </a:endParaRPr>
          </a:p>
        </p:txBody>
      </p:sp>
      <p:sp>
        <p:nvSpPr>
          <p:cNvPr id="6" name="Rectangle 5">
            <a:extLst>
              <a:ext uri="{FF2B5EF4-FFF2-40B4-BE49-F238E27FC236}">
                <a16:creationId xmlns:a16="http://schemas.microsoft.com/office/drawing/2014/main" id="{CD517031-1694-426C-8B66-100DC33A3A7A}"/>
              </a:ext>
            </a:extLst>
          </p:cNvPr>
          <p:cNvSpPr/>
          <p:nvPr/>
        </p:nvSpPr>
        <p:spPr>
          <a:xfrm>
            <a:off x="2413000" y="1930400"/>
            <a:ext cx="762000" cy="63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cs typeface="Calibri"/>
              </a:rPr>
              <a:t>W</a:t>
            </a:r>
            <a:endParaRPr lang="en-US"/>
          </a:p>
        </p:txBody>
      </p:sp>
      <p:sp>
        <p:nvSpPr>
          <p:cNvPr id="10" name="Rectangle 9">
            <a:extLst>
              <a:ext uri="{FF2B5EF4-FFF2-40B4-BE49-F238E27FC236}">
                <a16:creationId xmlns:a16="http://schemas.microsoft.com/office/drawing/2014/main" id="{BB8793C4-36E6-4928-8B78-D8663E8FAB2D}"/>
              </a:ext>
            </a:extLst>
          </p:cNvPr>
          <p:cNvSpPr/>
          <p:nvPr/>
        </p:nvSpPr>
        <p:spPr>
          <a:xfrm>
            <a:off x="1409700" y="2641599"/>
            <a:ext cx="762000" cy="647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cs typeface="Calibri"/>
              </a:rPr>
              <a:t>A</a:t>
            </a:r>
          </a:p>
        </p:txBody>
      </p:sp>
      <p:sp>
        <p:nvSpPr>
          <p:cNvPr id="11" name="Rectangle 10">
            <a:extLst>
              <a:ext uri="{FF2B5EF4-FFF2-40B4-BE49-F238E27FC236}">
                <a16:creationId xmlns:a16="http://schemas.microsoft.com/office/drawing/2014/main" id="{EBCFFECB-BF36-40FE-82C6-E4368CB572AB}"/>
              </a:ext>
            </a:extLst>
          </p:cNvPr>
          <p:cNvSpPr/>
          <p:nvPr/>
        </p:nvSpPr>
        <p:spPr>
          <a:xfrm>
            <a:off x="2412999" y="2641598"/>
            <a:ext cx="762000" cy="647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cs typeface="Calibri"/>
              </a:rPr>
              <a:t>S</a:t>
            </a:r>
          </a:p>
        </p:txBody>
      </p:sp>
      <p:sp>
        <p:nvSpPr>
          <p:cNvPr id="12" name="Rectangle 11">
            <a:extLst>
              <a:ext uri="{FF2B5EF4-FFF2-40B4-BE49-F238E27FC236}">
                <a16:creationId xmlns:a16="http://schemas.microsoft.com/office/drawing/2014/main" id="{2C496FF2-AC7B-4088-BC18-245ECBD4BDE2}"/>
              </a:ext>
            </a:extLst>
          </p:cNvPr>
          <p:cNvSpPr/>
          <p:nvPr/>
        </p:nvSpPr>
        <p:spPr>
          <a:xfrm>
            <a:off x="3416299" y="2641598"/>
            <a:ext cx="762000" cy="647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cs typeface="Calibri"/>
              </a:rPr>
              <a:t>D</a:t>
            </a:r>
            <a:endParaRPr lang="en-US"/>
          </a:p>
        </p:txBody>
      </p:sp>
      <p:sp>
        <p:nvSpPr>
          <p:cNvPr id="13" name="Rectangle 12">
            <a:extLst>
              <a:ext uri="{FF2B5EF4-FFF2-40B4-BE49-F238E27FC236}">
                <a16:creationId xmlns:a16="http://schemas.microsoft.com/office/drawing/2014/main" id="{69148939-F464-4CFA-BE71-211D1D2796E0}"/>
              </a:ext>
            </a:extLst>
          </p:cNvPr>
          <p:cNvSpPr/>
          <p:nvPr/>
        </p:nvSpPr>
        <p:spPr>
          <a:xfrm>
            <a:off x="8636000" y="1917699"/>
            <a:ext cx="762000" cy="63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cs typeface="Calibri"/>
              </a:rPr>
              <a:t>I</a:t>
            </a:r>
          </a:p>
        </p:txBody>
      </p:sp>
      <p:sp>
        <p:nvSpPr>
          <p:cNvPr id="14" name="Rectangle 13">
            <a:extLst>
              <a:ext uri="{FF2B5EF4-FFF2-40B4-BE49-F238E27FC236}">
                <a16:creationId xmlns:a16="http://schemas.microsoft.com/office/drawing/2014/main" id="{456A7857-DC6D-4E81-BEEB-D6DE9360F66E}"/>
              </a:ext>
            </a:extLst>
          </p:cNvPr>
          <p:cNvSpPr/>
          <p:nvPr/>
        </p:nvSpPr>
        <p:spPr>
          <a:xfrm>
            <a:off x="7632699" y="2628898"/>
            <a:ext cx="762000" cy="647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cs typeface="Calibri"/>
              </a:rPr>
              <a:t>J</a:t>
            </a:r>
          </a:p>
        </p:txBody>
      </p:sp>
      <p:sp>
        <p:nvSpPr>
          <p:cNvPr id="16" name="Rectangle 15">
            <a:extLst>
              <a:ext uri="{FF2B5EF4-FFF2-40B4-BE49-F238E27FC236}">
                <a16:creationId xmlns:a16="http://schemas.microsoft.com/office/drawing/2014/main" id="{DB8CEACF-68B0-4899-AA7C-F241656D3AED}"/>
              </a:ext>
            </a:extLst>
          </p:cNvPr>
          <p:cNvSpPr/>
          <p:nvPr/>
        </p:nvSpPr>
        <p:spPr>
          <a:xfrm>
            <a:off x="8635998" y="2628897"/>
            <a:ext cx="762000" cy="647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cs typeface="Calibri"/>
              </a:rPr>
              <a:t>K</a:t>
            </a:r>
          </a:p>
        </p:txBody>
      </p:sp>
      <p:sp>
        <p:nvSpPr>
          <p:cNvPr id="17" name="Rectangle 16">
            <a:extLst>
              <a:ext uri="{FF2B5EF4-FFF2-40B4-BE49-F238E27FC236}">
                <a16:creationId xmlns:a16="http://schemas.microsoft.com/office/drawing/2014/main" id="{B6A499EE-79FB-41C8-AF5F-A17195727533}"/>
              </a:ext>
            </a:extLst>
          </p:cNvPr>
          <p:cNvSpPr/>
          <p:nvPr/>
        </p:nvSpPr>
        <p:spPr>
          <a:xfrm>
            <a:off x="9639298" y="2628897"/>
            <a:ext cx="762000" cy="647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cs typeface="Calibri"/>
              </a:rPr>
              <a:t>L</a:t>
            </a:r>
          </a:p>
        </p:txBody>
      </p:sp>
      <p:sp>
        <p:nvSpPr>
          <p:cNvPr id="18" name="Rectangle 17">
            <a:extLst>
              <a:ext uri="{FF2B5EF4-FFF2-40B4-BE49-F238E27FC236}">
                <a16:creationId xmlns:a16="http://schemas.microsoft.com/office/drawing/2014/main" id="{FD8B7D03-CF7C-4553-AA82-CE96492769D7}"/>
              </a:ext>
            </a:extLst>
          </p:cNvPr>
          <p:cNvSpPr/>
          <p:nvPr/>
        </p:nvSpPr>
        <p:spPr>
          <a:xfrm>
            <a:off x="6705598" y="2628897"/>
            <a:ext cx="762000" cy="647700"/>
          </a:xfrm>
          <a:prstGeom prst="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a:cs typeface="Calibri"/>
              </a:rPr>
              <a:t>H</a:t>
            </a:r>
          </a:p>
        </p:txBody>
      </p:sp>
      <p:sp>
        <p:nvSpPr>
          <p:cNvPr id="19" name="Rectangle 18">
            <a:extLst>
              <a:ext uri="{FF2B5EF4-FFF2-40B4-BE49-F238E27FC236}">
                <a16:creationId xmlns:a16="http://schemas.microsoft.com/office/drawing/2014/main" id="{348A38E9-8987-49A4-A162-578B1C90F514}"/>
              </a:ext>
            </a:extLst>
          </p:cNvPr>
          <p:cNvSpPr/>
          <p:nvPr/>
        </p:nvSpPr>
        <p:spPr>
          <a:xfrm>
            <a:off x="1409698" y="3543297"/>
            <a:ext cx="762000" cy="647700"/>
          </a:xfrm>
          <a:prstGeom prst="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a:cs typeface="Calibri"/>
              </a:rPr>
              <a:t>Z</a:t>
            </a:r>
            <a:endParaRPr lang="en-US"/>
          </a:p>
        </p:txBody>
      </p:sp>
      <p:sp>
        <p:nvSpPr>
          <p:cNvPr id="20" name="Rectangle 19">
            <a:extLst>
              <a:ext uri="{FF2B5EF4-FFF2-40B4-BE49-F238E27FC236}">
                <a16:creationId xmlns:a16="http://schemas.microsoft.com/office/drawing/2014/main" id="{9BE691CC-C89B-429E-A2AE-7B9F565CFC13}"/>
              </a:ext>
            </a:extLst>
          </p:cNvPr>
          <p:cNvSpPr/>
          <p:nvPr/>
        </p:nvSpPr>
        <p:spPr>
          <a:xfrm>
            <a:off x="2412997" y="3543296"/>
            <a:ext cx="762000" cy="647700"/>
          </a:xfrm>
          <a:prstGeom prst="rect">
            <a:avLst/>
          </a:prstGeom>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a:cs typeface="Calibri"/>
              </a:rPr>
              <a:t>X</a:t>
            </a:r>
          </a:p>
        </p:txBody>
      </p:sp>
      <p:sp>
        <p:nvSpPr>
          <p:cNvPr id="8" name="TextBox 7">
            <a:extLst>
              <a:ext uri="{FF2B5EF4-FFF2-40B4-BE49-F238E27FC236}">
                <a16:creationId xmlns:a16="http://schemas.microsoft.com/office/drawing/2014/main" id="{1F37414E-5C8E-47D6-A8F6-FF1FAF9E8939}"/>
              </a:ext>
            </a:extLst>
          </p:cNvPr>
          <p:cNvSpPr txBox="1"/>
          <p:nvPr/>
        </p:nvSpPr>
        <p:spPr>
          <a:xfrm>
            <a:off x="1196975" y="4524375"/>
            <a:ext cx="39497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W/S : move forward / backward</a:t>
            </a:r>
          </a:p>
          <a:p>
            <a:r>
              <a:rPr lang="en-US">
                <a:cs typeface="Calibri"/>
              </a:rPr>
              <a:t>A /D : move left / right</a:t>
            </a:r>
          </a:p>
          <a:p>
            <a:r>
              <a:rPr lang="en-US">
                <a:cs typeface="Calibri"/>
              </a:rPr>
              <a:t>I /K   : go up /down</a:t>
            </a:r>
          </a:p>
          <a:p>
            <a:r>
              <a:rPr lang="en-US">
                <a:cs typeface="Calibri"/>
              </a:rPr>
              <a:t>J /L   : turn left / right</a:t>
            </a:r>
          </a:p>
        </p:txBody>
      </p:sp>
      <p:sp>
        <p:nvSpPr>
          <p:cNvPr id="21" name="TextBox 20">
            <a:extLst>
              <a:ext uri="{FF2B5EF4-FFF2-40B4-BE49-F238E27FC236}">
                <a16:creationId xmlns:a16="http://schemas.microsoft.com/office/drawing/2014/main" id="{7EB6CF90-383B-49F9-9494-ADC1C4A80CDE}"/>
              </a:ext>
            </a:extLst>
          </p:cNvPr>
          <p:cNvSpPr txBox="1"/>
          <p:nvPr/>
        </p:nvSpPr>
        <p:spPr>
          <a:xfrm>
            <a:off x="6886575" y="4524374"/>
            <a:ext cx="39497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Z : take off</a:t>
            </a:r>
          </a:p>
          <a:p>
            <a:r>
              <a:rPr lang="en-US">
                <a:cs typeface="Calibri"/>
              </a:rPr>
              <a:t>X : land</a:t>
            </a:r>
          </a:p>
          <a:p>
            <a:r>
              <a:rPr lang="en-US">
                <a:cs typeface="Calibri"/>
              </a:rPr>
              <a:t>H : hover</a:t>
            </a:r>
          </a:p>
        </p:txBody>
      </p:sp>
    </p:spTree>
    <p:extLst>
      <p:ext uri="{BB962C8B-B14F-4D97-AF65-F5344CB8AC3E}">
        <p14:creationId xmlns:p14="http://schemas.microsoft.com/office/powerpoint/2010/main" val="2350646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D09B-87CF-43EF-B4E6-E9EC23832F1A}"/>
              </a:ext>
            </a:extLst>
          </p:cNvPr>
          <p:cNvSpPr>
            <a:spLocks noGrp="1"/>
          </p:cNvSpPr>
          <p:nvPr>
            <p:ph type="title"/>
          </p:nvPr>
        </p:nvSpPr>
        <p:spPr>
          <a:xfrm>
            <a:off x="638047" y="426720"/>
            <a:ext cx="3771009" cy="2174240"/>
          </a:xfrm>
        </p:spPr>
        <p:txBody>
          <a:bodyPr vert="horz" lIns="91440" tIns="45720" rIns="91440" bIns="45720" rtlCol="0" anchor="b">
            <a:normAutofit fontScale="90000"/>
          </a:bodyPr>
          <a:lstStyle/>
          <a:p>
            <a:r>
              <a:rPr lang="en-US" sz="5400" kern="1200">
                <a:solidFill>
                  <a:schemeClr val="tx1"/>
                </a:solidFill>
                <a:latin typeface="+mj-lt"/>
                <a:ea typeface="+mj-ea"/>
                <a:cs typeface="+mj-cs"/>
              </a:rPr>
              <a:t>Simulated Drone Activity Diagram</a:t>
            </a:r>
          </a:p>
        </p:txBody>
      </p:sp>
      <p:pic>
        <p:nvPicPr>
          <p:cNvPr id="5" name="Content Placeholder 4" descr="Diagram&#10;&#10;Description automatically generated">
            <a:extLst>
              <a:ext uri="{FF2B5EF4-FFF2-40B4-BE49-F238E27FC236}">
                <a16:creationId xmlns:a16="http://schemas.microsoft.com/office/drawing/2014/main" id="{B1B7A700-A4C9-4A59-98F6-F66F30FA7D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9056" y="0"/>
            <a:ext cx="6067553" cy="6786880"/>
          </a:xfrm>
          <a:prstGeom prst="rect">
            <a:avLst/>
          </a:prstGeom>
        </p:spPr>
      </p:pic>
    </p:spTree>
    <p:extLst>
      <p:ext uri="{BB962C8B-B14F-4D97-AF65-F5344CB8AC3E}">
        <p14:creationId xmlns:p14="http://schemas.microsoft.com/office/powerpoint/2010/main" val="1570463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D09B-87CF-43EF-B4E6-E9EC23832F1A}"/>
              </a:ext>
            </a:extLst>
          </p:cNvPr>
          <p:cNvSpPr>
            <a:spLocks noGrp="1"/>
          </p:cNvSpPr>
          <p:nvPr>
            <p:ph type="title"/>
          </p:nvPr>
        </p:nvSpPr>
        <p:spPr>
          <a:xfrm>
            <a:off x="952500" y="260073"/>
            <a:ext cx="10295284" cy="794165"/>
          </a:xfrm>
        </p:spPr>
        <p:txBody>
          <a:bodyPr vert="horz" lIns="91440" tIns="45720" rIns="91440" bIns="45720" rtlCol="0" anchor="b">
            <a:noAutofit/>
          </a:bodyPr>
          <a:lstStyle/>
          <a:p>
            <a:r>
              <a:rPr lang="en-US"/>
              <a:t>Result: Flying Drone in Agriculture Terrian</a:t>
            </a:r>
            <a:endParaRPr lang="en-US" kern="1200">
              <a:latin typeface="+mj-lt"/>
              <a:cs typeface="Calibri Light"/>
            </a:endParaRPr>
          </a:p>
        </p:txBody>
      </p:sp>
      <p:pic>
        <p:nvPicPr>
          <p:cNvPr id="6" name="Picture 5" descr="A helicopter flying over a field&#10;&#10;Description automatically generated with low confidence">
            <a:extLst>
              <a:ext uri="{FF2B5EF4-FFF2-40B4-BE49-F238E27FC236}">
                <a16:creationId xmlns:a16="http://schemas.microsoft.com/office/drawing/2014/main" id="{F39DD7AE-FF73-4248-A117-67C856990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 y="1310640"/>
            <a:ext cx="5151119" cy="4226560"/>
          </a:xfrm>
          <a:prstGeom prst="rect">
            <a:avLst/>
          </a:prstGeom>
        </p:spPr>
      </p:pic>
      <p:pic>
        <p:nvPicPr>
          <p:cNvPr id="8" name="Picture 7" descr="A picture containing calendar&#10;&#10;Description automatically generated">
            <a:extLst>
              <a:ext uri="{FF2B5EF4-FFF2-40B4-BE49-F238E27FC236}">
                <a16:creationId xmlns:a16="http://schemas.microsoft.com/office/drawing/2014/main" id="{E785914F-973F-4EAD-87E6-2B30BF3B0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4482" y="1495052"/>
            <a:ext cx="6244745" cy="4042148"/>
          </a:xfrm>
          <a:prstGeom prst="rect">
            <a:avLst/>
          </a:prstGeom>
        </p:spPr>
      </p:pic>
      <p:sp>
        <p:nvSpPr>
          <p:cNvPr id="9" name="TextBox 8">
            <a:extLst>
              <a:ext uri="{FF2B5EF4-FFF2-40B4-BE49-F238E27FC236}">
                <a16:creationId xmlns:a16="http://schemas.microsoft.com/office/drawing/2014/main" id="{3A3A7050-F978-4F8F-AD1F-43E1C8DC92B2}"/>
              </a:ext>
            </a:extLst>
          </p:cNvPr>
          <p:cNvSpPr txBox="1"/>
          <p:nvPr/>
        </p:nvSpPr>
        <p:spPr>
          <a:xfrm>
            <a:off x="679191" y="5854295"/>
            <a:ext cx="4321055" cy="369332"/>
          </a:xfrm>
          <a:prstGeom prst="rect">
            <a:avLst/>
          </a:prstGeom>
          <a:noFill/>
        </p:spPr>
        <p:txBody>
          <a:bodyPr wrap="none" rtlCol="0">
            <a:spAutoFit/>
          </a:bodyPr>
          <a:lstStyle/>
          <a:p>
            <a:r>
              <a:rPr lang="en-US"/>
              <a:t>Simulated drone flying in Agriculture terrain</a:t>
            </a:r>
          </a:p>
        </p:txBody>
      </p:sp>
      <p:sp>
        <p:nvSpPr>
          <p:cNvPr id="10" name="TextBox 9">
            <a:extLst>
              <a:ext uri="{FF2B5EF4-FFF2-40B4-BE49-F238E27FC236}">
                <a16:creationId xmlns:a16="http://schemas.microsoft.com/office/drawing/2014/main" id="{1B023747-8F24-4706-8485-C7954D9B3F37}"/>
              </a:ext>
            </a:extLst>
          </p:cNvPr>
          <p:cNvSpPr txBox="1"/>
          <p:nvPr/>
        </p:nvSpPr>
        <p:spPr>
          <a:xfrm>
            <a:off x="6151020" y="5854295"/>
            <a:ext cx="5472396" cy="369332"/>
          </a:xfrm>
          <a:prstGeom prst="rect">
            <a:avLst/>
          </a:prstGeom>
          <a:noFill/>
        </p:spPr>
        <p:txBody>
          <a:bodyPr wrap="none" lIns="91440" tIns="45720" rIns="91440" bIns="45720" rtlCol="0" anchor="t">
            <a:spAutoFit/>
          </a:bodyPr>
          <a:lstStyle/>
          <a:p>
            <a:r>
              <a:rPr lang="en-US"/>
              <a:t>Drone down camera captured Agriculture terrain images</a:t>
            </a:r>
          </a:p>
        </p:txBody>
      </p:sp>
    </p:spTree>
    <p:extLst>
      <p:ext uri="{BB962C8B-B14F-4D97-AF65-F5344CB8AC3E}">
        <p14:creationId xmlns:p14="http://schemas.microsoft.com/office/powerpoint/2010/main" val="2900108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88038E-5D5C-40B9-B8E3-81C6257FBB09}"/>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Shelby's Slide</a:t>
            </a:r>
            <a:endParaRPr lang="en-US">
              <a:solidFill>
                <a:schemeClr val="bg1"/>
              </a:solidFill>
            </a:endParaRPr>
          </a:p>
        </p:txBody>
      </p:sp>
      <p:sp>
        <p:nvSpPr>
          <p:cNvPr id="3" name="Content Placeholder 2">
            <a:extLst>
              <a:ext uri="{FF2B5EF4-FFF2-40B4-BE49-F238E27FC236}">
                <a16:creationId xmlns:a16="http://schemas.microsoft.com/office/drawing/2014/main" id="{B1B5E629-DBCF-4D38-AAC3-17F37C712C73}"/>
              </a:ext>
            </a:extLst>
          </p:cNvPr>
          <p:cNvSpPr>
            <a:spLocks noGrp="1"/>
          </p:cNvSpPr>
          <p:nvPr>
            <p:ph idx="1"/>
          </p:nvPr>
        </p:nvSpPr>
        <p:spPr>
          <a:xfrm>
            <a:off x="5358384" y="640081"/>
            <a:ext cx="6024654" cy="5257800"/>
          </a:xfrm>
        </p:spPr>
        <p:txBody>
          <a:bodyPr vert="horz" lIns="91440" tIns="45720" rIns="91440" bIns="45720" rtlCol="0" anchor="ctr">
            <a:normAutofit/>
          </a:bodyPr>
          <a:lstStyle/>
          <a:p>
            <a:pPr marL="0" indent="0">
              <a:buNone/>
            </a:pPr>
            <a:r>
              <a:rPr lang="en-US" sz="2400">
                <a:cs typeface="Calibri" panose="020F0502020204030204"/>
              </a:rPr>
              <a:t>Drones also are being used to monitor weather using Arduino Sensors. </a:t>
            </a:r>
            <a:br>
              <a:rPr lang="en-US" sz="2400">
                <a:cs typeface="Calibri" panose="020F0502020204030204"/>
              </a:rPr>
            </a:br>
            <a:r>
              <a:rPr lang="en-US" sz="2400">
                <a:cs typeface="Calibri" panose="020F0502020204030204"/>
              </a:rPr>
              <a:t>The sensors help farmers monitor rainfall, sunlight (which include for how long and the intensity of the light), and the temperature.</a:t>
            </a:r>
          </a:p>
          <a:p>
            <a:pPr marL="0" indent="0">
              <a:buNone/>
            </a:pPr>
            <a:r>
              <a:rPr lang="en-US" sz="2400">
                <a:cs typeface="Calibri" panose="020F0502020204030204"/>
              </a:rPr>
              <a:t>A drone that is currently in production, according to my citations, also will sense radiation and humidity. </a:t>
            </a:r>
            <a:br>
              <a:rPr lang="en-US" sz="2400">
                <a:cs typeface="Calibri" panose="020F0502020204030204"/>
              </a:rPr>
            </a:br>
            <a:r>
              <a:rPr lang="en-US" sz="2400">
                <a:cs typeface="Calibri" panose="020F0502020204030204"/>
              </a:rPr>
              <a:t>The paper outlines an experiment done by the authors where they take the reader through a step-by-step process of building the drone.</a:t>
            </a:r>
          </a:p>
        </p:txBody>
      </p:sp>
    </p:spTree>
    <p:extLst>
      <p:ext uri="{BB962C8B-B14F-4D97-AF65-F5344CB8AC3E}">
        <p14:creationId xmlns:p14="http://schemas.microsoft.com/office/powerpoint/2010/main" val="2443954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D09B-87CF-43EF-B4E6-E9EC23832F1A}"/>
              </a:ext>
            </a:extLst>
          </p:cNvPr>
          <p:cNvSpPr>
            <a:spLocks noGrp="1"/>
          </p:cNvSpPr>
          <p:nvPr>
            <p:ph type="title"/>
          </p:nvPr>
        </p:nvSpPr>
        <p:spPr>
          <a:xfrm>
            <a:off x="838200" y="241851"/>
            <a:ext cx="9243943" cy="768765"/>
          </a:xfrm>
        </p:spPr>
        <p:txBody>
          <a:bodyPr vert="horz" lIns="91440" tIns="45720" rIns="91440" bIns="45720" rtlCol="0" anchor="b">
            <a:normAutofit fontScale="90000"/>
          </a:bodyPr>
          <a:lstStyle/>
          <a:p>
            <a:r>
              <a:rPr lang="en-US" sz="5400"/>
              <a:t>Result: Terrain</a:t>
            </a:r>
            <a:r>
              <a:rPr lang="en-US" sz="5400" kern="1200">
                <a:latin typeface="+mj-lt"/>
                <a:ea typeface="+mj-ea"/>
                <a:cs typeface="+mj-cs"/>
              </a:rPr>
              <a:t> </a:t>
            </a:r>
            <a:r>
              <a:rPr lang="en-US" sz="5400" err="1"/>
              <a:t>O</a:t>
            </a:r>
            <a:r>
              <a:rPr lang="en-US" sz="5400" kern="1200" err="1">
                <a:latin typeface="+mj-lt"/>
                <a:ea typeface="+mj-ea"/>
                <a:cs typeface="+mj-cs"/>
              </a:rPr>
              <a:t>rthomosaic</a:t>
            </a:r>
            <a:r>
              <a:rPr lang="en-US" sz="5400" kern="1200">
                <a:latin typeface="+mj-lt"/>
                <a:ea typeface="+mj-ea"/>
                <a:cs typeface="+mj-cs"/>
              </a:rPr>
              <a:t> Map</a:t>
            </a:r>
          </a:p>
        </p:txBody>
      </p:sp>
      <p:sp>
        <p:nvSpPr>
          <p:cNvPr id="4" name="Content Placeholder 3">
            <a:extLst>
              <a:ext uri="{FF2B5EF4-FFF2-40B4-BE49-F238E27FC236}">
                <a16:creationId xmlns:a16="http://schemas.microsoft.com/office/drawing/2014/main" id="{A7CED33B-A9CB-4B5B-A1E5-C3A0DE1B59CF}"/>
              </a:ext>
            </a:extLst>
          </p:cNvPr>
          <p:cNvSpPr>
            <a:spLocks noGrp="1"/>
          </p:cNvSpPr>
          <p:nvPr>
            <p:ph idx="1"/>
          </p:nvPr>
        </p:nvSpPr>
        <p:spPr>
          <a:xfrm>
            <a:off x="838200" y="1163879"/>
            <a:ext cx="10515600" cy="2086217"/>
          </a:xfrm>
        </p:spPr>
        <p:txBody>
          <a:bodyPr vert="horz" lIns="91440" tIns="45720" rIns="91440" bIns="45720" rtlCol="0" anchor="t">
            <a:normAutofit/>
          </a:bodyPr>
          <a:lstStyle/>
          <a:p>
            <a:r>
              <a:rPr lang="en-US" sz="2400">
                <a:cs typeface="Calibri"/>
              </a:rPr>
              <a:t>The collected terrain Images parsed with </a:t>
            </a:r>
            <a:r>
              <a:rPr lang="en-US" sz="2400" b="1">
                <a:cs typeface="Calibri"/>
              </a:rPr>
              <a:t>ODM </a:t>
            </a:r>
            <a:r>
              <a:rPr lang="en-US" sz="2400">
                <a:cs typeface="Calibri"/>
              </a:rPr>
              <a:t>software to generate terrain </a:t>
            </a:r>
            <a:r>
              <a:rPr lang="en-US" sz="2400">
                <a:ea typeface="+mn-lt"/>
                <a:cs typeface="+mn-lt"/>
              </a:rPr>
              <a:t>Point cloud, 2D, 3D </a:t>
            </a:r>
            <a:r>
              <a:rPr lang="en-US" sz="2400">
                <a:cs typeface="Calibri"/>
              </a:rPr>
              <a:t>Orthophotos, Reporting.</a:t>
            </a:r>
            <a:endParaRPr lang="en-US" sz="3200">
              <a:cs typeface="Calibri" panose="020F0502020204030204"/>
            </a:endParaRPr>
          </a:p>
          <a:p>
            <a:r>
              <a:rPr lang="en-US" sz="2400" b="1">
                <a:ea typeface="+mn-lt"/>
                <a:cs typeface="+mn-lt"/>
              </a:rPr>
              <a:t>Web ODM</a:t>
            </a:r>
            <a:r>
              <a:rPr lang="en-US" sz="2400">
                <a:ea typeface="+mn-lt"/>
                <a:cs typeface="+mn-lt"/>
              </a:rPr>
              <a:t> is the processing engine, which can be used from the command line. It takes images as input and produces a variety of outputs, including point clouds, 3D models, and orthophotos</a:t>
            </a:r>
          </a:p>
          <a:p>
            <a:pPr marL="0" indent="0">
              <a:buNone/>
            </a:pPr>
            <a:endParaRPr lang="en-US" sz="2400" b="1"/>
          </a:p>
        </p:txBody>
      </p:sp>
      <p:pic>
        <p:nvPicPr>
          <p:cNvPr id="5" name="Picture 4" descr="A screenshot of a map&#10;&#10;Description automatically generated with medium confidence">
            <a:extLst>
              <a:ext uri="{FF2B5EF4-FFF2-40B4-BE49-F238E27FC236}">
                <a16:creationId xmlns:a16="http://schemas.microsoft.com/office/drawing/2014/main" id="{8A39B3E0-4D6A-4E37-AB17-ED5430A9E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68320"/>
            <a:ext cx="10515600" cy="3373120"/>
          </a:xfrm>
          <a:prstGeom prst="rect">
            <a:avLst/>
          </a:prstGeom>
        </p:spPr>
      </p:pic>
    </p:spTree>
    <p:extLst>
      <p:ext uri="{BB962C8B-B14F-4D97-AF65-F5344CB8AC3E}">
        <p14:creationId xmlns:p14="http://schemas.microsoft.com/office/powerpoint/2010/main" val="1671887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32149" y="160648"/>
            <a:ext cx="8942927" cy="500667"/>
          </a:xfrm>
          <a:prstGeom prst="rect">
            <a:avLst/>
          </a:prstGeom>
        </p:spPr>
        <p:txBody>
          <a:bodyPr vert="horz" wrap="square" lIns="0" tIns="8145" rIns="0" bIns="0" rtlCol="0" anchor="t">
            <a:spAutoFit/>
          </a:bodyPr>
          <a:lstStyle/>
          <a:p>
            <a:pPr marL="7620">
              <a:spcBef>
                <a:spcPts val="64"/>
              </a:spcBef>
            </a:pPr>
            <a:r>
              <a:rPr lang="en-US" sz="3200">
                <a:latin typeface="+mj-lt"/>
                <a:ea typeface="+mj-ea"/>
                <a:cs typeface="+mj-cs"/>
              </a:rPr>
              <a:t>Result: ODM</a:t>
            </a:r>
            <a:r>
              <a:rPr lang="en-US" sz="1200">
                <a:latin typeface="Calibri Light"/>
                <a:cs typeface="Arial"/>
              </a:rPr>
              <a:t> </a:t>
            </a:r>
            <a:r>
              <a:rPr lang="en-US" sz="3200">
                <a:latin typeface="+mj-lt"/>
                <a:ea typeface="+mj-ea"/>
                <a:cs typeface="+mj-cs"/>
              </a:rPr>
              <a:t>Quality Report of Terrain </a:t>
            </a:r>
            <a:r>
              <a:rPr lang="en-US" sz="3200" err="1">
                <a:latin typeface="+mj-lt"/>
                <a:ea typeface="+mj-ea"/>
                <a:cs typeface="+mj-cs"/>
              </a:rPr>
              <a:t>Orthomosaic</a:t>
            </a:r>
            <a:endParaRPr lang="en-US" sz="3200">
              <a:latin typeface="+mj-lt"/>
              <a:ea typeface="+mj-ea"/>
              <a:cs typeface="Calibri"/>
            </a:endParaRPr>
          </a:p>
        </p:txBody>
      </p:sp>
      <p:sp>
        <p:nvSpPr>
          <p:cNvPr id="4" name="object 4"/>
          <p:cNvSpPr txBox="1"/>
          <p:nvPr/>
        </p:nvSpPr>
        <p:spPr>
          <a:xfrm>
            <a:off x="3918707" y="939594"/>
            <a:ext cx="1117479" cy="162113"/>
          </a:xfrm>
          <a:prstGeom prst="rect">
            <a:avLst/>
          </a:prstGeom>
        </p:spPr>
        <p:txBody>
          <a:bodyPr vert="horz" wrap="square" lIns="0" tIns="8145" rIns="0" bIns="0" rtlCol="0">
            <a:spAutoFit/>
          </a:bodyPr>
          <a:lstStyle/>
          <a:p>
            <a:pPr marL="8145">
              <a:spcBef>
                <a:spcPts val="64"/>
              </a:spcBef>
            </a:pPr>
            <a:r>
              <a:rPr sz="1000" b="1">
                <a:latin typeface="Arial"/>
                <a:cs typeface="Arial"/>
              </a:rPr>
              <a:t>Dataset</a:t>
            </a:r>
            <a:r>
              <a:rPr sz="1000" b="1" spc="-55">
                <a:latin typeface="Arial"/>
                <a:cs typeface="Arial"/>
              </a:rPr>
              <a:t> </a:t>
            </a:r>
            <a:r>
              <a:rPr sz="1000" b="1">
                <a:latin typeface="Arial"/>
                <a:cs typeface="Arial"/>
              </a:rPr>
              <a:t>Summary</a:t>
            </a:r>
          </a:p>
        </p:txBody>
      </p:sp>
      <p:sp>
        <p:nvSpPr>
          <p:cNvPr id="5" name="object 5"/>
          <p:cNvSpPr txBox="1"/>
          <p:nvPr/>
        </p:nvSpPr>
        <p:spPr>
          <a:xfrm>
            <a:off x="3903802" y="1269871"/>
            <a:ext cx="2197085" cy="704999"/>
          </a:xfrm>
          <a:prstGeom prst="rect">
            <a:avLst/>
          </a:prstGeom>
          <a:solidFill>
            <a:srgbClr val="DADEE3"/>
          </a:solidFill>
        </p:spPr>
        <p:txBody>
          <a:bodyPr vert="horz" wrap="square" lIns="0" tIns="23620" rIns="0" bIns="0" rtlCol="0">
            <a:spAutoFit/>
          </a:bodyPr>
          <a:lstStyle/>
          <a:p>
            <a:pPr marL="22805">
              <a:spcBef>
                <a:spcPts val="186"/>
              </a:spcBef>
            </a:pPr>
            <a:r>
              <a:rPr sz="600" b="1">
                <a:latin typeface="Arial"/>
                <a:cs typeface="Arial"/>
              </a:rPr>
              <a:t>Date</a:t>
            </a:r>
          </a:p>
          <a:p>
            <a:pPr marL="22805" marR="1562117">
              <a:lnSpc>
                <a:spcPct val="165400"/>
              </a:lnSpc>
            </a:pPr>
            <a:r>
              <a:rPr sz="600" b="1">
                <a:latin typeface="Arial"/>
                <a:cs typeface="Arial"/>
              </a:rPr>
              <a:t>Area Covered  Processing</a:t>
            </a:r>
            <a:r>
              <a:rPr sz="600" b="1" spc="-61">
                <a:latin typeface="Arial"/>
                <a:cs typeface="Arial"/>
              </a:rPr>
              <a:t> </a:t>
            </a:r>
            <a:r>
              <a:rPr sz="600" b="1">
                <a:latin typeface="Arial"/>
                <a:cs typeface="Arial"/>
              </a:rPr>
              <a:t>Time  Capture Start  Capture</a:t>
            </a:r>
            <a:r>
              <a:rPr sz="600" b="1" spc="-10">
                <a:latin typeface="Arial"/>
                <a:cs typeface="Arial"/>
              </a:rPr>
              <a:t> </a:t>
            </a:r>
            <a:r>
              <a:rPr sz="600" b="1">
                <a:latin typeface="Arial"/>
                <a:cs typeface="Arial"/>
              </a:rPr>
              <a:t>End</a:t>
            </a:r>
          </a:p>
        </p:txBody>
      </p:sp>
      <p:graphicFrame>
        <p:nvGraphicFramePr>
          <p:cNvPr id="6" name="object 6"/>
          <p:cNvGraphicFramePr>
            <a:graphicFrameLocks noGrp="1"/>
          </p:cNvGraphicFramePr>
          <p:nvPr/>
        </p:nvGraphicFramePr>
        <p:xfrm>
          <a:off x="6097140" y="1269870"/>
          <a:ext cx="2193420" cy="808054"/>
        </p:xfrm>
        <a:graphic>
          <a:graphicData uri="http://schemas.openxmlformats.org/drawingml/2006/table">
            <a:tbl>
              <a:tblPr firstRow="1" bandRow="1">
                <a:tableStyleId>{2D5ABB26-0587-4C30-8999-92F81FD0307C}</a:tableStyleId>
              </a:tblPr>
              <a:tblGrid>
                <a:gridCol w="2193420">
                  <a:extLst>
                    <a:ext uri="{9D8B030D-6E8A-4147-A177-3AD203B41FA5}">
                      <a16:colId xmlns:a16="http://schemas.microsoft.com/office/drawing/2014/main" val="20000"/>
                    </a:ext>
                  </a:extLst>
                </a:gridCol>
              </a:tblGrid>
              <a:tr h="161595">
                <a:tc>
                  <a:txBody>
                    <a:bodyPr/>
                    <a:lstStyle/>
                    <a:p>
                      <a:pPr marL="35560">
                        <a:lnSpc>
                          <a:spcPct val="100000"/>
                        </a:lnSpc>
                        <a:spcBef>
                          <a:spcPts val="290"/>
                        </a:spcBef>
                      </a:pPr>
                      <a:r>
                        <a:rPr sz="600">
                          <a:latin typeface="Arial"/>
                          <a:cs typeface="Arial"/>
                        </a:rPr>
                        <a:t>02/11/2021 at</a:t>
                      </a:r>
                      <a:r>
                        <a:rPr sz="600" spc="-5">
                          <a:latin typeface="Arial"/>
                          <a:cs typeface="Arial"/>
                        </a:rPr>
                        <a:t> </a:t>
                      </a:r>
                      <a:r>
                        <a:rPr sz="600">
                          <a:latin typeface="Arial"/>
                          <a:cs typeface="Arial"/>
                        </a:rPr>
                        <a:t>03:58:27</a:t>
                      </a:r>
                    </a:p>
                  </a:txBody>
                  <a:tcPr marL="0" marR="0" marT="23620" marB="0"/>
                </a:tc>
                <a:extLst>
                  <a:ext uri="{0D108BD9-81ED-4DB2-BD59-A6C34878D82A}">
                    <a16:rowId xmlns:a16="http://schemas.microsoft.com/office/drawing/2014/main" val="10000"/>
                  </a:ext>
                </a:extLst>
              </a:tr>
              <a:tr h="161595">
                <a:tc>
                  <a:txBody>
                    <a:bodyPr/>
                    <a:lstStyle/>
                    <a:p>
                      <a:pPr marL="35560">
                        <a:lnSpc>
                          <a:spcPct val="100000"/>
                        </a:lnSpc>
                        <a:spcBef>
                          <a:spcPts val="290"/>
                        </a:spcBef>
                      </a:pPr>
                      <a:r>
                        <a:rPr sz="600">
                          <a:latin typeface="Arial"/>
                          <a:cs typeface="Arial"/>
                        </a:rPr>
                        <a:t>0.000009</a:t>
                      </a:r>
                      <a:r>
                        <a:rPr sz="600" spc="-5">
                          <a:latin typeface="Arial"/>
                          <a:cs typeface="Arial"/>
                        </a:rPr>
                        <a:t> </a:t>
                      </a:r>
                      <a:r>
                        <a:rPr sz="600">
                          <a:latin typeface="Arial"/>
                          <a:cs typeface="Arial"/>
                        </a:rPr>
                        <a:t>km²</a:t>
                      </a:r>
                    </a:p>
                  </a:txBody>
                  <a:tcPr marL="0" marR="0" marT="23620" marB="0"/>
                </a:tc>
                <a:extLst>
                  <a:ext uri="{0D108BD9-81ED-4DB2-BD59-A6C34878D82A}">
                    <a16:rowId xmlns:a16="http://schemas.microsoft.com/office/drawing/2014/main" val="10001"/>
                  </a:ext>
                </a:extLst>
              </a:tr>
              <a:tr h="161594">
                <a:tc>
                  <a:txBody>
                    <a:bodyPr/>
                    <a:lstStyle/>
                    <a:p>
                      <a:pPr marL="35560">
                        <a:lnSpc>
                          <a:spcPct val="100000"/>
                        </a:lnSpc>
                        <a:spcBef>
                          <a:spcPts val="290"/>
                        </a:spcBef>
                      </a:pPr>
                      <a:r>
                        <a:rPr sz="600">
                          <a:latin typeface="Arial"/>
                          <a:cs typeface="Arial"/>
                        </a:rPr>
                        <a:t>50.0s</a:t>
                      </a:r>
                    </a:p>
                  </a:txBody>
                  <a:tcPr marL="0" marR="0" marT="23620" marB="0"/>
                </a:tc>
                <a:extLst>
                  <a:ext uri="{0D108BD9-81ED-4DB2-BD59-A6C34878D82A}">
                    <a16:rowId xmlns:a16="http://schemas.microsoft.com/office/drawing/2014/main" val="10002"/>
                  </a:ext>
                </a:extLst>
              </a:tr>
              <a:tr h="161635">
                <a:tc>
                  <a:txBody>
                    <a:bodyPr/>
                    <a:lstStyle/>
                    <a:p>
                      <a:pPr marL="35560">
                        <a:lnSpc>
                          <a:spcPct val="100000"/>
                        </a:lnSpc>
                        <a:spcBef>
                          <a:spcPts val="290"/>
                        </a:spcBef>
                      </a:pPr>
                      <a:r>
                        <a:rPr sz="600">
                          <a:latin typeface="Arial"/>
                          <a:cs typeface="Arial"/>
                        </a:rPr>
                        <a:t>01/01/1970 at</a:t>
                      </a:r>
                      <a:r>
                        <a:rPr sz="600" spc="-5">
                          <a:latin typeface="Arial"/>
                          <a:cs typeface="Arial"/>
                        </a:rPr>
                        <a:t> </a:t>
                      </a:r>
                      <a:r>
                        <a:rPr sz="600">
                          <a:latin typeface="Arial"/>
                          <a:cs typeface="Arial"/>
                        </a:rPr>
                        <a:t>00:00:00</a:t>
                      </a:r>
                    </a:p>
                  </a:txBody>
                  <a:tcPr marL="0" marR="0" marT="23620" marB="0"/>
                </a:tc>
                <a:extLst>
                  <a:ext uri="{0D108BD9-81ED-4DB2-BD59-A6C34878D82A}">
                    <a16:rowId xmlns:a16="http://schemas.microsoft.com/office/drawing/2014/main" val="10003"/>
                  </a:ext>
                </a:extLst>
              </a:tr>
              <a:tr h="161635">
                <a:tc>
                  <a:txBody>
                    <a:bodyPr/>
                    <a:lstStyle/>
                    <a:p>
                      <a:pPr marL="35560">
                        <a:lnSpc>
                          <a:spcPct val="100000"/>
                        </a:lnSpc>
                        <a:spcBef>
                          <a:spcPts val="290"/>
                        </a:spcBef>
                      </a:pPr>
                      <a:r>
                        <a:rPr sz="600">
                          <a:latin typeface="Arial"/>
                          <a:cs typeface="Arial"/>
                        </a:rPr>
                        <a:t>01/01/1970 at</a:t>
                      </a:r>
                      <a:r>
                        <a:rPr sz="600" spc="-5">
                          <a:latin typeface="Arial"/>
                          <a:cs typeface="Arial"/>
                        </a:rPr>
                        <a:t> </a:t>
                      </a:r>
                      <a:r>
                        <a:rPr sz="600">
                          <a:latin typeface="Arial"/>
                          <a:cs typeface="Arial"/>
                        </a:rPr>
                        <a:t>00:00:00</a:t>
                      </a:r>
                    </a:p>
                  </a:txBody>
                  <a:tcPr marL="0" marR="0" marT="23620" marB="0"/>
                </a:tc>
                <a:extLst>
                  <a:ext uri="{0D108BD9-81ED-4DB2-BD59-A6C34878D82A}">
                    <a16:rowId xmlns:a16="http://schemas.microsoft.com/office/drawing/2014/main" val="10004"/>
                  </a:ext>
                </a:extLst>
              </a:tr>
            </a:tbl>
          </a:graphicData>
        </a:graphic>
      </p:graphicFrame>
      <p:sp>
        <p:nvSpPr>
          <p:cNvPr id="7" name="object 7"/>
          <p:cNvSpPr txBox="1"/>
          <p:nvPr/>
        </p:nvSpPr>
        <p:spPr>
          <a:xfrm>
            <a:off x="3918707" y="2324879"/>
            <a:ext cx="1349202" cy="162113"/>
          </a:xfrm>
          <a:prstGeom prst="rect">
            <a:avLst/>
          </a:prstGeom>
        </p:spPr>
        <p:txBody>
          <a:bodyPr vert="horz" wrap="square" lIns="0" tIns="8145" rIns="0" bIns="0" rtlCol="0">
            <a:spAutoFit/>
          </a:bodyPr>
          <a:lstStyle/>
          <a:p>
            <a:pPr marL="8145">
              <a:spcBef>
                <a:spcPts val="64"/>
              </a:spcBef>
            </a:pPr>
            <a:r>
              <a:rPr sz="1000" b="1">
                <a:latin typeface="Arial"/>
                <a:cs typeface="Arial"/>
              </a:rPr>
              <a:t>Processing</a:t>
            </a:r>
            <a:r>
              <a:rPr sz="1000" b="1" spc="-55">
                <a:latin typeface="Arial"/>
                <a:cs typeface="Arial"/>
              </a:rPr>
              <a:t> </a:t>
            </a:r>
            <a:r>
              <a:rPr sz="1000" b="1">
                <a:latin typeface="Arial"/>
                <a:cs typeface="Arial"/>
              </a:rPr>
              <a:t>Summary</a:t>
            </a:r>
          </a:p>
        </p:txBody>
      </p:sp>
      <p:sp>
        <p:nvSpPr>
          <p:cNvPr id="8" name="object 8"/>
          <p:cNvSpPr txBox="1"/>
          <p:nvPr/>
        </p:nvSpPr>
        <p:spPr>
          <a:xfrm>
            <a:off x="3903802" y="2655072"/>
            <a:ext cx="2197085" cy="1034384"/>
          </a:xfrm>
          <a:prstGeom prst="rect">
            <a:avLst/>
          </a:prstGeom>
          <a:solidFill>
            <a:srgbClr val="DADEE3"/>
          </a:solidFill>
        </p:spPr>
        <p:txBody>
          <a:bodyPr vert="horz" wrap="square" lIns="0" tIns="23620" rIns="0" bIns="0" rtlCol="0">
            <a:spAutoFit/>
          </a:bodyPr>
          <a:lstStyle/>
          <a:p>
            <a:pPr marL="22805">
              <a:spcBef>
                <a:spcPts val="186"/>
              </a:spcBef>
            </a:pPr>
            <a:r>
              <a:rPr sz="600" b="1">
                <a:latin typeface="Arial"/>
                <a:cs typeface="Arial"/>
              </a:rPr>
              <a:t>Reconstructed</a:t>
            </a:r>
            <a:r>
              <a:rPr sz="600" b="1" spc="-64">
                <a:latin typeface="Arial"/>
                <a:cs typeface="Arial"/>
              </a:rPr>
              <a:t> </a:t>
            </a:r>
            <a:r>
              <a:rPr sz="600" b="1">
                <a:latin typeface="Arial"/>
                <a:cs typeface="Arial"/>
              </a:rPr>
              <a:t>Images</a:t>
            </a:r>
          </a:p>
          <a:p>
            <a:pPr marL="22805" marR="1059601">
              <a:lnSpc>
                <a:spcPct val="165400"/>
              </a:lnSpc>
            </a:pPr>
            <a:r>
              <a:rPr sz="600" b="1">
                <a:latin typeface="Arial"/>
                <a:cs typeface="Arial"/>
              </a:rPr>
              <a:t>Reconstructed Points</a:t>
            </a:r>
            <a:r>
              <a:rPr sz="600" b="1" spc="-64">
                <a:latin typeface="Arial"/>
                <a:cs typeface="Arial"/>
              </a:rPr>
              <a:t> </a:t>
            </a:r>
            <a:r>
              <a:rPr sz="600" b="1">
                <a:latin typeface="Arial"/>
                <a:cs typeface="Arial"/>
              </a:rPr>
              <a:t>(Sparse)  Reconstructed Points (Dense)  Detected Features  Reconstructed Features  Geographic</a:t>
            </a:r>
            <a:r>
              <a:rPr sz="600" b="1" spc="-6">
                <a:latin typeface="Arial"/>
                <a:cs typeface="Arial"/>
              </a:rPr>
              <a:t> </a:t>
            </a:r>
            <a:r>
              <a:rPr sz="600" b="1">
                <a:latin typeface="Arial"/>
                <a:cs typeface="Arial"/>
              </a:rPr>
              <a:t>Reference</a:t>
            </a:r>
          </a:p>
          <a:p>
            <a:pPr marL="22805">
              <a:spcBef>
                <a:spcPts val="503"/>
              </a:spcBef>
            </a:pPr>
            <a:r>
              <a:rPr sz="600" b="1">
                <a:latin typeface="Arial"/>
                <a:cs typeface="Arial"/>
              </a:rPr>
              <a:t>GPS</a:t>
            </a:r>
            <a:r>
              <a:rPr sz="600" b="1" spc="-3">
                <a:latin typeface="Arial"/>
                <a:cs typeface="Arial"/>
              </a:rPr>
              <a:t> </a:t>
            </a:r>
            <a:r>
              <a:rPr sz="600" b="1">
                <a:latin typeface="Arial"/>
                <a:cs typeface="Arial"/>
              </a:rPr>
              <a:t>errors</a:t>
            </a:r>
          </a:p>
        </p:txBody>
      </p:sp>
      <p:graphicFrame>
        <p:nvGraphicFramePr>
          <p:cNvPr id="9" name="object 9"/>
          <p:cNvGraphicFramePr>
            <a:graphicFrameLocks noGrp="1"/>
          </p:cNvGraphicFramePr>
          <p:nvPr/>
        </p:nvGraphicFramePr>
        <p:xfrm>
          <a:off x="6097140" y="2655072"/>
          <a:ext cx="2193420" cy="1131323"/>
        </p:xfrm>
        <a:graphic>
          <a:graphicData uri="http://schemas.openxmlformats.org/drawingml/2006/table">
            <a:tbl>
              <a:tblPr firstRow="1" bandRow="1">
                <a:tableStyleId>{2D5ABB26-0587-4C30-8999-92F81FD0307C}</a:tableStyleId>
              </a:tblPr>
              <a:tblGrid>
                <a:gridCol w="2193420">
                  <a:extLst>
                    <a:ext uri="{9D8B030D-6E8A-4147-A177-3AD203B41FA5}">
                      <a16:colId xmlns:a16="http://schemas.microsoft.com/office/drawing/2014/main" val="20000"/>
                    </a:ext>
                  </a:extLst>
                </a:gridCol>
              </a:tblGrid>
              <a:tr h="161635">
                <a:tc>
                  <a:txBody>
                    <a:bodyPr/>
                    <a:lstStyle/>
                    <a:p>
                      <a:pPr marL="35560">
                        <a:lnSpc>
                          <a:spcPct val="100000"/>
                        </a:lnSpc>
                        <a:spcBef>
                          <a:spcPts val="290"/>
                        </a:spcBef>
                      </a:pPr>
                      <a:r>
                        <a:rPr sz="600">
                          <a:latin typeface="Arial"/>
                          <a:cs typeface="Arial"/>
                        </a:rPr>
                        <a:t>7 over 23 shots</a:t>
                      </a:r>
                      <a:r>
                        <a:rPr sz="600" spc="-10">
                          <a:latin typeface="Arial"/>
                          <a:cs typeface="Arial"/>
                        </a:rPr>
                        <a:t> </a:t>
                      </a:r>
                      <a:r>
                        <a:rPr sz="600">
                          <a:latin typeface="Arial"/>
                          <a:cs typeface="Arial"/>
                        </a:rPr>
                        <a:t>(30.4%)</a:t>
                      </a:r>
                    </a:p>
                  </a:txBody>
                  <a:tcPr marL="0" marR="0" marT="23620" marB="0"/>
                </a:tc>
                <a:extLst>
                  <a:ext uri="{0D108BD9-81ED-4DB2-BD59-A6C34878D82A}">
                    <a16:rowId xmlns:a16="http://schemas.microsoft.com/office/drawing/2014/main" val="10000"/>
                  </a:ext>
                </a:extLst>
              </a:tr>
              <a:tr h="161635">
                <a:tc>
                  <a:txBody>
                    <a:bodyPr/>
                    <a:lstStyle/>
                    <a:p>
                      <a:pPr marL="35560">
                        <a:lnSpc>
                          <a:spcPct val="100000"/>
                        </a:lnSpc>
                        <a:spcBef>
                          <a:spcPts val="290"/>
                        </a:spcBef>
                      </a:pPr>
                      <a:r>
                        <a:rPr sz="600">
                          <a:latin typeface="Arial"/>
                          <a:cs typeface="Arial"/>
                        </a:rPr>
                        <a:t>270 over 2730 points</a:t>
                      </a:r>
                      <a:r>
                        <a:rPr sz="600" spc="-10">
                          <a:latin typeface="Arial"/>
                          <a:cs typeface="Arial"/>
                        </a:rPr>
                        <a:t> </a:t>
                      </a:r>
                      <a:r>
                        <a:rPr sz="600">
                          <a:latin typeface="Arial"/>
                          <a:cs typeface="Arial"/>
                        </a:rPr>
                        <a:t>(9.9%)</a:t>
                      </a:r>
                    </a:p>
                  </a:txBody>
                  <a:tcPr marL="0" marR="0" marT="23620" marB="0"/>
                </a:tc>
                <a:extLst>
                  <a:ext uri="{0D108BD9-81ED-4DB2-BD59-A6C34878D82A}">
                    <a16:rowId xmlns:a16="http://schemas.microsoft.com/office/drawing/2014/main" val="10001"/>
                  </a:ext>
                </a:extLst>
              </a:tr>
              <a:tr h="161595">
                <a:tc>
                  <a:txBody>
                    <a:bodyPr/>
                    <a:lstStyle/>
                    <a:p>
                      <a:pPr marL="35560">
                        <a:lnSpc>
                          <a:spcPct val="100000"/>
                        </a:lnSpc>
                        <a:spcBef>
                          <a:spcPts val="290"/>
                        </a:spcBef>
                      </a:pPr>
                      <a:r>
                        <a:rPr sz="600">
                          <a:latin typeface="Arial"/>
                          <a:cs typeface="Arial"/>
                        </a:rPr>
                        <a:t>42,424</a:t>
                      </a:r>
                      <a:r>
                        <a:rPr sz="600" spc="-5">
                          <a:latin typeface="Arial"/>
                          <a:cs typeface="Arial"/>
                        </a:rPr>
                        <a:t> </a:t>
                      </a:r>
                      <a:r>
                        <a:rPr sz="600">
                          <a:latin typeface="Arial"/>
                          <a:cs typeface="Arial"/>
                        </a:rPr>
                        <a:t>points</a:t>
                      </a:r>
                    </a:p>
                  </a:txBody>
                  <a:tcPr marL="0" marR="0" marT="23620" marB="0"/>
                </a:tc>
                <a:extLst>
                  <a:ext uri="{0D108BD9-81ED-4DB2-BD59-A6C34878D82A}">
                    <a16:rowId xmlns:a16="http://schemas.microsoft.com/office/drawing/2014/main" val="10002"/>
                  </a:ext>
                </a:extLst>
              </a:tr>
              <a:tr h="161594">
                <a:tc>
                  <a:txBody>
                    <a:bodyPr/>
                    <a:lstStyle/>
                    <a:p>
                      <a:pPr marL="35560">
                        <a:lnSpc>
                          <a:spcPct val="100000"/>
                        </a:lnSpc>
                        <a:spcBef>
                          <a:spcPts val="290"/>
                        </a:spcBef>
                      </a:pPr>
                      <a:r>
                        <a:rPr sz="600">
                          <a:latin typeface="Arial"/>
                          <a:cs typeface="Arial"/>
                        </a:rPr>
                        <a:t>650</a:t>
                      </a:r>
                      <a:r>
                        <a:rPr sz="600" spc="-5">
                          <a:latin typeface="Arial"/>
                          <a:cs typeface="Arial"/>
                        </a:rPr>
                        <a:t> </a:t>
                      </a:r>
                      <a:r>
                        <a:rPr sz="600">
                          <a:latin typeface="Arial"/>
                          <a:cs typeface="Arial"/>
                        </a:rPr>
                        <a:t>features</a:t>
                      </a:r>
                    </a:p>
                  </a:txBody>
                  <a:tcPr marL="0" marR="0" marT="23620" marB="0"/>
                </a:tc>
                <a:extLst>
                  <a:ext uri="{0D108BD9-81ED-4DB2-BD59-A6C34878D82A}">
                    <a16:rowId xmlns:a16="http://schemas.microsoft.com/office/drawing/2014/main" val="10003"/>
                  </a:ext>
                </a:extLst>
              </a:tr>
              <a:tr h="161635">
                <a:tc>
                  <a:txBody>
                    <a:bodyPr/>
                    <a:lstStyle/>
                    <a:p>
                      <a:pPr marL="35560">
                        <a:lnSpc>
                          <a:spcPct val="100000"/>
                        </a:lnSpc>
                        <a:spcBef>
                          <a:spcPts val="290"/>
                        </a:spcBef>
                      </a:pPr>
                      <a:r>
                        <a:rPr sz="600">
                          <a:latin typeface="Arial"/>
                          <a:cs typeface="Arial"/>
                        </a:rPr>
                        <a:t>178</a:t>
                      </a:r>
                      <a:r>
                        <a:rPr sz="600" spc="-5">
                          <a:latin typeface="Arial"/>
                          <a:cs typeface="Arial"/>
                        </a:rPr>
                        <a:t> </a:t>
                      </a:r>
                      <a:r>
                        <a:rPr sz="600">
                          <a:latin typeface="Arial"/>
                          <a:cs typeface="Arial"/>
                        </a:rPr>
                        <a:t>features</a:t>
                      </a:r>
                    </a:p>
                  </a:txBody>
                  <a:tcPr marL="0" marR="0" marT="23620" marB="0"/>
                </a:tc>
                <a:extLst>
                  <a:ext uri="{0D108BD9-81ED-4DB2-BD59-A6C34878D82A}">
                    <a16:rowId xmlns:a16="http://schemas.microsoft.com/office/drawing/2014/main" val="10004"/>
                  </a:ext>
                </a:extLst>
              </a:tr>
              <a:tr h="161635">
                <a:tc>
                  <a:txBody>
                    <a:bodyPr/>
                    <a:lstStyle/>
                    <a:p>
                      <a:pPr marL="35560">
                        <a:lnSpc>
                          <a:spcPct val="100000"/>
                        </a:lnSpc>
                        <a:spcBef>
                          <a:spcPts val="290"/>
                        </a:spcBef>
                      </a:pPr>
                      <a:r>
                        <a:rPr sz="600">
                          <a:latin typeface="Arial"/>
                          <a:cs typeface="Arial"/>
                        </a:rPr>
                        <a:t>GPS</a:t>
                      </a:r>
                    </a:p>
                  </a:txBody>
                  <a:tcPr marL="0" marR="0" marT="23620" marB="0"/>
                </a:tc>
                <a:extLst>
                  <a:ext uri="{0D108BD9-81ED-4DB2-BD59-A6C34878D82A}">
                    <a16:rowId xmlns:a16="http://schemas.microsoft.com/office/drawing/2014/main" val="10005"/>
                  </a:ext>
                </a:extLst>
              </a:tr>
              <a:tr h="161594">
                <a:tc>
                  <a:txBody>
                    <a:bodyPr/>
                    <a:lstStyle/>
                    <a:p>
                      <a:pPr marL="35560">
                        <a:lnSpc>
                          <a:spcPct val="100000"/>
                        </a:lnSpc>
                        <a:spcBef>
                          <a:spcPts val="290"/>
                        </a:spcBef>
                      </a:pPr>
                      <a:r>
                        <a:rPr sz="600">
                          <a:latin typeface="Arial"/>
                          <a:cs typeface="Arial"/>
                        </a:rPr>
                        <a:t>9.99</a:t>
                      </a:r>
                      <a:r>
                        <a:rPr sz="600" spc="-5">
                          <a:latin typeface="Arial"/>
                          <a:cs typeface="Arial"/>
                        </a:rPr>
                        <a:t> </a:t>
                      </a:r>
                      <a:r>
                        <a:rPr sz="600">
                          <a:latin typeface="Arial"/>
                          <a:cs typeface="Arial"/>
                        </a:rPr>
                        <a:t>meters</a:t>
                      </a:r>
                    </a:p>
                  </a:txBody>
                  <a:tcPr marL="0" marR="0" marT="23620" marB="0"/>
                </a:tc>
                <a:extLst>
                  <a:ext uri="{0D108BD9-81ED-4DB2-BD59-A6C34878D82A}">
                    <a16:rowId xmlns:a16="http://schemas.microsoft.com/office/drawing/2014/main" val="10006"/>
                  </a:ext>
                </a:extLst>
              </a:tr>
            </a:tbl>
          </a:graphicData>
        </a:graphic>
      </p:graphicFrame>
      <p:sp>
        <p:nvSpPr>
          <p:cNvPr id="10" name="object 10"/>
          <p:cNvSpPr/>
          <p:nvPr/>
        </p:nvSpPr>
        <p:spPr>
          <a:xfrm>
            <a:off x="3390259" y="3934370"/>
            <a:ext cx="4222567" cy="2089177"/>
          </a:xfrm>
          <a:prstGeom prst="rect">
            <a:avLst/>
          </a:prstGeom>
          <a:blipFill>
            <a:blip r:embed="rId2" cstate="print"/>
            <a:stretch>
              <a:fillRect/>
            </a:stretch>
          </a:blipFill>
        </p:spPr>
        <p:txBody>
          <a:bodyPr wrap="square" lIns="0" tIns="0" rIns="0" bIns="0" rtlCol="0"/>
          <a:lstStyle/>
          <a:p>
            <a:endParaRPr b="1"/>
          </a:p>
        </p:txBody>
      </p:sp>
    </p:spTree>
    <p:extLst>
      <p:ext uri="{BB962C8B-B14F-4D97-AF65-F5344CB8AC3E}">
        <p14:creationId xmlns:p14="http://schemas.microsoft.com/office/powerpoint/2010/main" val="1556156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7520F-C25E-4AB2-BFFE-281962B5A60C}"/>
              </a:ext>
            </a:extLst>
          </p:cNvPr>
          <p:cNvSpPr>
            <a:spLocks noGrp="1"/>
          </p:cNvSpPr>
          <p:nvPr>
            <p:ph type="title"/>
          </p:nvPr>
        </p:nvSpPr>
        <p:spPr>
          <a:xfrm>
            <a:off x="1371599" y="294538"/>
            <a:ext cx="9895951" cy="1033669"/>
          </a:xfrm>
        </p:spPr>
        <p:txBody>
          <a:bodyPr lIns="0" tIns="0" rIns="0" bIns="0">
            <a:normAutofit/>
          </a:bodyPr>
          <a:lstStyle/>
          <a:p>
            <a:r>
              <a:rPr lang="en-US" sz="3700" b="1">
                <a:solidFill>
                  <a:srgbClr val="FFFFFF"/>
                </a:solidFill>
                <a:ea typeface="+mj-lt"/>
                <a:cs typeface="+mj-lt"/>
              </a:rPr>
              <a:t>Sentinel-2 : Satellite for Crop Specific Monitoring</a:t>
            </a:r>
            <a:endParaRPr lang="en-US" sz="3700">
              <a:solidFill>
                <a:srgbClr val="FFFFFF"/>
              </a:solidFill>
            </a:endParaRPr>
          </a:p>
        </p:txBody>
      </p:sp>
      <p:sp>
        <p:nvSpPr>
          <p:cNvPr id="3" name="Text Placeholder 2">
            <a:extLst>
              <a:ext uri="{FF2B5EF4-FFF2-40B4-BE49-F238E27FC236}">
                <a16:creationId xmlns:a16="http://schemas.microsoft.com/office/drawing/2014/main" id="{111BE459-5C62-467C-B49E-F75980CA82AE}"/>
              </a:ext>
            </a:extLst>
          </p:cNvPr>
          <p:cNvSpPr>
            <a:spLocks noGrp="1"/>
          </p:cNvSpPr>
          <p:nvPr>
            <p:ph type="body" idx="1"/>
          </p:nvPr>
        </p:nvSpPr>
        <p:spPr>
          <a:xfrm>
            <a:off x="1371599" y="2318197"/>
            <a:ext cx="9724031" cy="3683358"/>
          </a:xfrm>
        </p:spPr>
        <p:txBody>
          <a:bodyPr lIns="0" tIns="0" rIns="0" bIns="0" anchor="ctr">
            <a:normAutofit/>
          </a:bodyPr>
          <a:lstStyle/>
          <a:p>
            <a:pPr>
              <a:spcAft>
                <a:spcPts val="600"/>
              </a:spcAft>
            </a:pPr>
            <a:r>
              <a:rPr lang="en-US" sz="2400">
                <a:ea typeface="+mn-lt"/>
                <a:cs typeface="+mn-lt"/>
              </a:rPr>
              <a:t>•</a:t>
            </a:r>
            <a:r>
              <a:rPr lang="en-US" sz="2400" b="1">
                <a:ea typeface="+mn-lt"/>
                <a:cs typeface="+mn-lt"/>
              </a:rPr>
              <a:t>Sentinel Hub</a:t>
            </a:r>
            <a:r>
              <a:rPr lang="en-US" sz="2400">
                <a:ea typeface="+mn-lt"/>
                <a:cs typeface="+mn-lt"/>
              </a:rPr>
              <a:t> is an engine for processing petabytes of satellite data. This data is helping hundreds of application developers worldwide to solve many real worlds issues like better farming, reducing water in irrigation.  </a:t>
            </a:r>
            <a:endParaRPr lang="en-US" sz="2400">
              <a:cs typeface="Calibri"/>
            </a:endParaRPr>
          </a:p>
          <a:p>
            <a:pPr>
              <a:spcAft>
                <a:spcPts val="600"/>
              </a:spcAft>
            </a:pPr>
            <a:r>
              <a:rPr lang="en-US" sz="2400">
                <a:ea typeface="+mn-lt"/>
                <a:cs typeface="+mn-lt"/>
              </a:rPr>
              <a:t>•The Sentinel-2 mission consists of two satellites developed to support vegetation, land cover, and environmental monitoring.</a:t>
            </a:r>
            <a:endParaRPr lang="en-US" sz="2400">
              <a:cs typeface="Calibri"/>
            </a:endParaRPr>
          </a:p>
          <a:p>
            <a:pPr>
              <a:spcAft>
                <a:spcPts val="600"/>
              </a:spcAft>
            </a:pPr>
            <a:r>
              <a:rPr lang="en-US" sz="2400">
                <a:ea typeface="+mn-lt"/>
                <a:cs typeface="+mn-lt"/>
              </a:rPr>
              <a:t>•</a:t>
            </a:r>
            <a:r>
              <a:rPr lang="en-US" sz="2400" b="1">
                <a:ea typeface="+mn-lt"/>
                <a:cs typeface="+mn-lt"/>
              </a:rPr>
              <a:t>Sentinel-2A, 2B</a:t>
            </a:r>
            <a:r>
              <a:rPr lang="en-US" sz="2400">
                <a:ea typeface="+mn-lt"/>
                <a:cs typeface="+mn-lt"/>
              </a:rPr>
              <a:t> are an Earth observation mission from the lowest orbit of an earth, which acquires optical imagery at high spatial resolution (10 m to 60 m) over land and coastal waters. </a:t>
            </a:r>
            <a:endParaRPr lang="en-US" sz="2400"/>
          </a:p>
          <a:p>
            <a:pPr>
              <a:spcAft>
                <a:spcPts val="600"/>
              </a:spcAft>
            </a:pPr>
            <a:endParaRPr lang="en-US" sz="2000"/>
          </a:p>
          <a:p>
            <a:pPr>
              <a:spcAft>
                <a:spcPts val="600"/>
              </a:spcAft>
            </a:pPr>
            <a:endParaRPr lang="en-US" sz="2000"/>
          </a:p>
        </p:txBody>
      </p:sp>
      <p:sp>
        <p:nvSpPr>
          <p:cNvPr id="4" name="TextBox 3">
            <a:extLst>
              <a:ext uri="{FF2B5EF4-FFF2-40B4-BE49-F238E27FC236}">
                <a16:creationId xmlns:a16="http://schemas.microsoft.com/office/drawing/2014/main" id="{0DA287F6-5E27-42A0-B8E1-9606BEF48A93}"/>
              </a:ext>
            </a:extLst>
          </p:cNvPr>
          <p:cNvSpPr txBox="1"/>
          <p:nvPr/>
        </p:nvSpPr>
        <p:spPr>
          <a:xfrm>
            <a:off x="7408893" y="6277874"/>
            <a:ext cx="4712180" cy="584775"/>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mn-lt"/>
                <a:cs typeface="+mn-lt"/>
              </a:rPr>
              <a:t>Durga Sai Kiran Anagani</a:t>
            </a:r>
            <a:br>
              <a:rPr lang="en-US" sz="1600">
                <a:ea typeface="+mn-lt"/>
                <a:cs typeface="+mn-lt"/>
              </a:rPr>
            </a:br>
            <a:r>
              <a:rPr lang="en-US" sz="1600">
                <a:ea typeface="+mn-lt"/>
                <a:cs typeface="+mn-lt"/>
              </a:rPr>
              <a:t>W10101459</a:t>
            </a:r>
          </a:p>
        </p:txBody>
      </p:sp>
    </p:spTree>
    <p:extLst>
      <p:ext uri="{BB962C8B-B14F-4D97-AF65-F5344CB8AC3E}">
        <p14:creationId xmlns:p14="http://schemas.microsoft.com/office/powerpoint/2010/main" val="3559701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49BE85BB-ED97-4008-AA18-99AAB8C8567B}"/>
              </a:ext>
            </a:extLst>
          </p:cNvPr>
          <p:cNvPicPr>
            <a:picLocks noChangeAspect="1"/>
          </p:cNvPicPr>
          <p:nvPr/>
        </p:nvPicPr>
        <p:blipFill rotWithShape="1">
          <a:blip r:embed="rId2">
            <a:alphaModFix/>
          </a:blip>
          <a:srcRect t="3900" b="10223"/>
          <a:stretch/>
        </p:blipFill>
        <p:spPr>
          <a:xfrm>
            <a:off x="20" y="10"/>
            <a:ext cx="12188932" cy="6857990"/>
          </a:xfrm>
          <a:prstGeom prst="rect">
            <a:avLst/>
          </a:prstGeom>
        </p:spPr>
      </p:pic>
      <p:sp>
        <p:nvSpPr>
          <p:cNvPr id="20" name="Rectangle 19">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D30452-9CEF-4F27-A429-1B54BB5925B5}"/>
              </a:ext>
            </a:extLst>
          </p:cNvPr>
          <p:cNvSpPr>
            <a:spLocks noGrp="1"/>
          </p:cNvSpPr>
          <p:nvPr>
            <p:ph type="title"/>
          </p:nvPr>
        </p:nvSpPr>
        <p:spPr>
          <a:xfrm>
            <a:off x="969264" y="5154168"/>
            <a:ext cx="6973204" cy="1261872"/>
          </a:xfrm>
        </p:spPr>
        <p:txBody>
          <a:bodyPr vert="horz" lIns="91440" tIns="45720" rIns="91440" bIns="45720" rtlCol="0" anchor="ctr">
            <a:normAutofit/>
          </a:bodyPr>
          <a:lstStyle/>
          <a:p>
            <a:pPr algn="l" rtl="0">
              <a:lnSpc>
                <a:spcPct val="90000"/>
              </a:lnSpc>
              <a:spcBef>
                <a:spcPct val="0"/>
              </a:spcBef>
            </a:pPr>
            <a:r>
              <a:rPr lang="en-US" sz="4100" b="1" kern="1200">
                <a:solidFill>
                  <a:schemeClr val="tx1">
                    <a:lumMod val="85000"/>
                    <a:lumOff val="15000"/>
                  </a:schemeClr>
                </a:solidFill>
              </a:rPr>
              <a:t>Sentinel-2 : Satellite for Crop Specific Monitoring</a:t>
            </a:r>
            <a:endParaRPr lang="en-US" sz="4100" kern="1200">
              <a:solidFill>
                <a:schemeClr val="tx1">
                  <a:lumMod val="85000"/>
                  <a:lumOff val="15000"/>
                </a:schemeClr>
              </a:solidFill>
            </a:endParaRPr>
          </a:p>
        </p:txBody>
      </p:sp>
      <p:cxnSp>
        <p:nvCxnSpPr>
          <p:cNvPr id="22" name="Straight Connector 21">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3404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97489F-63EE-41DA-A60A-E280CE1C3B00}"/>
              </a:ext>
            </a:extLst>
          </p:cNvPr>
          <p:cNvSpPr>
            <a:spLocks noGrp="1"/>
          </p:cNvSpPr>
          <p:nvPr>
            <p:ph type="title"/>
          </p:nvPr>
        </p:nvSpPr>
        <p:spPr>
          <a:xfrm>
            <a:off x="1371599" y="294538"/>
            <a:ext cx="9895951" cy="1033669"/>
          </a:xfrm>
        </p:spPr>
        <p:txBody>
          <a:bodyPr lIns="0" tIns="0" rIns="0" bIns="0">
            <a:normAutofit/>
          </a:bodyPr>
          <a:lstStyle/>
          <a:p>
            <a:r>
              <a:rPr lang="en-US" sz="3700" b="1">
                <a:solidFill>
                  <a:srgbClr val="FFFFFF"/>
                </a:solidFill>
                <a:ea typeface="+mj-lt"/>
                <a:cs typeface="+mj-lt"/>
              </a:rPr>
              <a:t>Sentinel-2 : Satellite for Crop Specific Monitoring</a:t>
            </a:r>
            <a:endParaRPr lang="en-US" sz="3700">
              <a:solidFill>
                <a:srgbClr val="FFFFFF"/>
              </a:solidFill>
            </a:endParaRPr>
          </a:p>
        </p:txBody>
      </p:sp>
      <p:sp>
        <p:nvSpPr>
          <p:cNvPr id="3" name="Text Placeholder 2">
            <a:extLst>
              <a:ext uri="{FF2B5EF4-FFF2-40B4-BE49-F238E27FC236}">
                <a16:creationId xmlns:a16="http://schemas.microsoft.com/office/drawing/2014/main" id="{F39C8244-918B-47C9-B1DF-8E542581344B}"/>
              </a:ext>
            </a:extLst>
          </p:cNvPr>
          <p:cNvSpPr>
            <a:spLocks noGrp="1"/>
          </p:cNvSpPr>
          <p:nvPr>
            <p:ph type="body" idx="1"/>
          </p:nvPr>
        </p:nvSpPr>
        <p:spPr>
          <a:xfrm>
            <a:off x="1371599" y="2318197"/>
            <a:ext cx="9724031" cy="3683358"/>
          </a:xfrm>
        </p:spPr>
        <p:txBody>
          <a:bodyPr lIns="0" tIns="0" rIns="0" bIns="0" anchor="ctr">
            <a:normAutofit/>
          </a:bodyPr>
          <a:lstStyle/>
          <a:p>
            <a:pPr>
              <a:spcAft>
                <a:spcPts val="600"/>
              </a:spcAft>
            </a:pPr>
            <a:r>
              <a:rPr lang="en-US" sz="2400">
                <a:ea typeface="+mn-lt"/>
                <a:cs typeface="+mn-lt"/>
              </a:rPr>
              <a:t>•The Copernicus Program, led by the ESA, is a program aimed to increase the satellite-based Earth observation capacities and within which Sentinel-2 twin platforms were launched.</a:t>
            </a:r>
            <a:endParaRPr lang="en-US" sz="2400">
              <a:solidFill>
                <a:srgbClr val="000000"/>
              </a:solidFill>
              <a:latin typeface="Calibri"/>
              <a:ea typeface="+mn-lt"/>
              <a:cs typeface="Calibri"/>
            </a:endParaRPr>
          </a:p>
          <a:p>
            <a:pPr>
              <a:spcAft>
                <a:spcPts val="600"/>
              </a:spcAft>
            </a:pPr>
            <a:r>
              <a:rPr lang="en-US" sz="2400">
                <a:ea typeface="+mn-lt"/>
                <a:cs typeface="+mn-lt"/>
              </a:rPr>
              <a:t>•</a:t>
            </a:r>
            <a:r>
              <a:rPr lang="en-US" sz="2400" b="1">
                <a:ea typeface="+mn-lt"/>
                <a:cs typeface="+mn-lt"/>
              </a:rPr>
              <a:t>Sentinel-2A, 2B</a:t>
            </a:r>
            <a:r>
              <a:rPr lang="en-US" sz="2400">
                <a:ea typeface="+mn-lt"/>
                <a:cs typeface="+mn-lt"/>
              </a:rPr>
              <a:t> are in orbit and collecting data. </a:t>
            </a:r>
            <a:endParaRPr lang="en-US" sz="2400"/>
          </a:p>
          <a:p>
            <a:pPr>
              <a:spcAft>
                <a:spcPts val="600"/>
              </a:spcAft>
            </a:pPr>
            <a:r>
              <a:rPr lang="en-US" sz="2400">
                <a:ea typeface="+mn-lt"/>
                <a:cs typeface="+mn-lt"/>
              </a:rPr>
              <a:t>•The data collected from the Sentinel are more readily accessible and more openly free for a more globally coordinated remote sensing of agriculture in this case.</a:t>
            </a:r>
            <a:endParaRPr lang="en-US" sz="2400"/>
          </a:p>
          <a:p>
            <a:pPr>
              <a:spcAft>
                <a:spcPts val="600"/>
              </a:spcAft>
            </a:pPr>
            <a:r>
              <a:rPr lang="en-US" sz="2400">
                <a:ea typeface="+mn-lt"/>
                <a:cs typeface="+mn-lt"/>
              </a:rPr>
              <a:t>•They calculate the radiation that reflects up from the ground by using Landsat satellites images and every 8 days new images will be supplied. </a:t>
            </a:r>
            <a:endParaRPr lang="en-US" sz="2400"/>
          </a:p>
          <a:p>
            <a:pPr>
              <a:spcAft>
                <a:spcPts val="600"/>
              </a:spcAft>
            </a:pPr>
            <a:endParaRPr lang="en-US" sz="2000"/>
          </a:p>
        </p:txBody>
      </p:sp>
    </p:spTree>
    <p:extLst>
      <p:ext uri="{BB962C8B-B14F-4D97-AF65-F5344CB8AC3E}">
        <p14:creationId xmlns:p14="http://schemas.microsoft.com/office/powerpoint/2010/main" val="1549506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AF5206-2DE2-4A08-8D9D-B496F92FB993}"/>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rtl="0">
              <a:lnSpc>
                <a:spcPct val="90000"/>
              </a:lnSpc>
              <a:spcBef>
                <a:spcPct val="0"/>
              </a:spcBef>
            </a:pPr>
            <a:r>
              <a:rPr lang="en-US" sz="4800" b="1" kern="1200">
                <a:solidFill>
                  <a:srgbClr val="FFFFFF"/>
                </a:solidFill>
                <a:latin typeface="+mj-lt"/>
                <a:ea typeface="+mj-ea"/>
                <a:cs typeface="+mj-cs"/>
              </a:rPr>
              <a:t>Sentinel-2A tile over a portion of Denmark and Sweden</a:t>
            </a:r>
          </a:p>
        </p:txBody>
      </p:sp>
      <p:pic>
        <p:nvPicPr>
          <p:cNvPr id="4" name="Picture 4" descr="Map&#10;&#10;Description automatically generated">
            <a:extLst>
              <a:ext uri="{FF2B5EF4-FFF2-40B4-BE49-F238E27FC236}">
                <a16:creationId xmlns:a16="http://schemas.microsoft.com/office/drawing/2014/main" id="{B8ED707B-5E66-47E5-90CC-A00ABE78E545}"/>
              </a:ext>
            </a:extLst>
          </p:cNvPr>
          <p:cNvPicPr>
            <a:picLocks noChangeAspect="1"/>
          </p:cNvPicPr>
          <p:nvPr/>
        </p:nvPicPr>
        <p:blipFill>
          <a:blip r:embed="rId2"/>
          <a:stretch>
            <a:fillRect/>
          </a:stretch>
        </p:blipFill>
        <p:spPr>
          <a:xfrm>
            <a:off x="5482828" y="492573"/>
            <a:ext cx="5895533" cy="5880796"/>
          </a:xfrm>
          <a:prstGeom prst="rect">
            <a:avLst/>
          </a:prstGeom>
        </p:spPr>
      </p:pic>
    </p:spTree>
    <p:extLst>
      <p:ext uri="{BB962C8B-B14F-4D97-AF65-F5344CB8AC3E}">
        <p14:creationId xmlns:p14="http://schemas.microsoft.com/office/powerpoint/2010/main" val="2511317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D87C5-FBEA-45FC-87E9-29C9D43D4ECE}"/>
              </a:ext>
            </a:extLst>
          </p:cNvPr>
          <p:cNvSpPr>
            <a:spLocks noGrp="1"/>
          </p:cNvSpPr>
          <p:nvPr>
            <p:ph type="title"/>
          </p:nvPr>
        </p:nvSpPr>
        <p:spPr>
          <a:xfrm>
            <a:off x="1371599" y="294538"/>
            <a:ext cx="9895951" cy="1033669"/>
          </a:xfrm>
        </p:spPr>
        <p:txBody>
          <a:bodyPr lIns="0" tIns="0" rIns="0" bIns="0">
            <a:normAutofit/>
          </a:bodyPr>
          <a:lstStyle/>
          <a:p>
            <a:r>
              <a:rPr lang="en-US" sz="3700" b="1">
                <a:solidFill>
                  <a:srgbClr val="FFFFFF"/>
                </a:solidFill>
                <a:ea typeface="+mj-lt"/>
                <a:cs typeface="+mj-lt"/>
              </a:rPr>
              <a:t>Sentinel-2 : Satellite for Crop Specific Monitoring</a:t>
            </a:r>
            <a:endParaRPr lang="en-US" sz="3700">
              <a:solidFill>
                <a:srgbClr val="FFFFFF"/>
              </a:solidFill>
            </a:endParaRPr>
          </a:p>
        </p:txBody>
      </p:sp>
      <p:sp>
        <p:nvSpPr>
          <p:cNvPr id="3" name="Text Placeholder 2">
            <a:extLst>
              <a:ext uri="{FF2B5EF4-FFF2-40B4-BE49-F238E27FC236}">
                <a16:creationId xmlns:a16="http://schemas.microsoft.com/office/drawing/2014/main" id="{8E39DBDE-C017-40F4-AC8D-ED3E7AC22C26}"/>
              </a:ext>
            </a:extLst>
          </p:cNvPr>
          <p:cNvSpPr>
            <a:spLocks noGrp="1"/>
          </p:cNvSpPr>
          <p:nvPr>
            <p:ph type="body" idx="1"/>
          </p:nvPr>
        </p:nvSpPr>
        <p:spPr>
          <a:xfrm>
            <a:off x="1371599" y="2318197"/>
            <a:ext cx="9724031" cy="3683358"/>
          </a:xfrm>
        </p:spPr>
        <p:txBody>
          <a:bodyPr lIns="0" tIns="0" rIns="0" bIns="0" anchor="ctr">
            <a:normAutofit lnSpcReduction="10000"/>
          </a:bodyPr>
          <a:lstStyle/>
          <a:p>
            <a:pPr>
              <a:spcAft>
                <a:spcPts val="600"/>
              </a:spcAft>
            </a:pPr>
            <a:r>
              <a:rPr lang="en-US" sz="2000">
                <a:ea typeface="+mn-lt"/>
                <a:cs typeface="+mn-lt"/>
              </a:rPr>
              <a:t>•</a:t>
            </a:r>
            <a:r>
              <a:rPr lang="en-US" sz="2400">
                <a:ea typeface="+mn-lt"/>
                <a:cs typeface="+mn-lt"/>
              </a:rPr>
              <a:t>The launches of Sentinel-2 A, B twin platforms by the European Space Agency (ESA) has resulted in an improvement of precision agriculture possibilities.</a:t>
            </a:r>
            <a:endParaRPr lang="en-US" sz="2400"/>
          </a:p>
          <a:p>
            <a:pPr>
              <a:spcAft>
                <a:spcPts val="600"/>
              </a:spcAft>
            </a:pPr>
            <a:r>
              <a:rPr lang="en-US" sz="2400">
                <a:ea typeface="+mn-lt"/>
                <a:cs typeface="+mn-lt"/>
              </a:rPr>
              <a:t>•Together they cover all Earth’s land surfaces, large islands, and inland and coastal waters every five days.</a:t>
            </a:r>
            <a:endParaRPr lang="en-US" sz="2400"/>
          </a:p>
          <a:p>
            <a:pPr>
              <a:spcAft>
                <a:spcPts val="600"/>
              </a:spcAft>
            </a:pPr>
            <a:r>
              <a:rPr lang="en-US" sz="2400">
                <a:ea typeface="+mn-lt"/>
                <a:cs typeface="+mn-lt"/>
              </a:rPr>
              <a:t>•Plants interact with sunlight.</a:t>
            </a:r>
          </a:p>
          <a:p>
            <a:pPr>
              <a:spcAft>
                <a:spcPts val="600"/>
              </a:spcAft>
            </a:pPr>
            <a:r>
              <a:rPr lang="en-US" sz="2400">
                <a:ea typeface="+mn-lt"/>
                <a:cs typeface="+mn-lt"/>
              </a:rPr>
              <a:t>•The electromagnetic radiation that is reflected by plants contains information about their biophysical composition and physiological status and can be measured using satellite sensors.</a:t>
            </a:r>
          </a:p>
          <a:p>
            <a:pPr>
              <a:spcAft>
                <a:spcPts val="600"/>
              </a:spcAft>
            </a:pPr>
            <a:r>
              <a:rPr lang="en-US" sz="2400">
                <a:ea typeface="+mn-lt"/>
                <a:cs typeface="+mn-lt"/>
              </a:rPr>
              <a:t>•Due to Sentinel-2 red-edge bands characteristics, the biophysical parameters estimation have higher accuracy than other satellites.</a:t>
            </a:r>
            <a:endParaRPr lang="en-US" sz="2400"/>
          </a:p>
          <a:p>
            <a:pPr>
              <a:spcAft>
                <a:spcPts val="600"/>
              </a:spcAft>
            </a:pPr>
            <a:endParaRPr lang="en-US" sz="2000"/>
          </a:p>
        </p:txBody>
      </p:sp>
    </p:spTree>
    <p:extLst>
      <p:ext uri="{BB962C8B-B14F-4D97-AF65-F5344CB8AC3E}">
        <p14:creationId xmlns:p14="http://schemas.microsoft.com/office/powerpoint/2010/main" val="2534356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B95CC5-FCC4-4293-BD96-41E4112E4075}"/>
              </a:ext>
            </a:extLst>
          </p:cNvPr>
          <p:cNvSpPr>
            <a:spLocks noGrp="1"/>
          </p:cNvSpPr>
          <p:nvPr>
            <p:ph type="title"/>
          </p:nvPr>
        </p:nvSpPr>
        <p:spPr>
          <a:xfrm>
            <a:off x="804672" y="1412489"/>
            <a:ext cx="2871095" cy="2127124"/>
          </a:xfrm>
        </p:spPr>
        <p:txBody>
          <a:bodyPr vert="horz" lIns="91440" tIns="45720" rIns="91440" bIns="45720" rtlCol="0" anchor="t">
            <a:normAutofit/>
          </a:bodyPr>
          <a:lstStyle/>
          <a:p>
            <a:pPr algn="l" rtl="0">
              <a:lnSpc>
                <a:spcPct val="90000"/>
              </a:lnSpc>
              <a:spcBef>
                <a:spcPct val="0"/>
              </a:spcBef>
            </a:pPr>
            <a:r>
              <a:rPr lang="en-US" sz="3600" kern="1200">
                <a:solidFill>
                  <a:schemeClr val="bg1"/>
                </a:solidFill>
                <a:latin typeface="+mj-lt"/>
                <a:ea typeface="+mj-ea"/>
                <a:cs typeface="+mj-cs"/>
              </a:rPr>
              <a:t>Agricultural Terrain</a:t>
            </a:r>
          </a:p>
        </p:txBody>
      </p:sp>
      <p:sp>
        <p:nvSpPr>
          <p:cNvPr id="3" name="Text Placeholder 2">
            <a:extLst>
              <a:ext uri="{FF2B5EF4-FFF2-40B4-BE49-F238E27FC236}">
                <a16:creationId xmlns:a16="http://schemas.microsoft.com/office/drawing/2014/main" id="{478ADA03-9862-49B4-8575-4F84F4007B2E}"/>
              </a:ext>
            </a:extLst>
          </p:cNvPr>
          <p:cNvSpPr>
            <a:spLocks noGrp="1"/>
          </p:cNvSpPr>
          <p:nvPr>
            <p:ph type="body" idx="1"/>
          </p:nvPr>
        </p:nvSpPr>
        <p:spPr>
          <a:xfrm>
            <a:off x="369258" y="2589107"/>
            <a:ext cx="2926080" cy="4363844"/>
          </a:xfrm>
        </p:spPr>
        <p:txBody>
          <a:bodyPr vert="horz" wrap="square" lIns="91440" tIns="45720" rIns="91440" bIns="45720" rtlCol="0" anchor="t">
            <a:normAutofit/>
          </a:bodyPr>
          <a:lstStyle/>
          <a:p>
            <a:pPr algn="l" rtl="0">
              <a:lnSpc>
                <a:spcPct val="90000"/>
              </a:lnSpc>
              <a:spcBef>
                <a:spcPts val="1000"/>
              </a:spcBef>
            </a:pPr>
            <a:r>
              <a:rPr lang="en-US" sz="2000" kern="1200">
                <a:solidFill>
                  <a:schemeClr val="bg1"/>
                </a:solidFill>
              </a:rPr>
              <a:t>Importing Standard Assets</a:t>
            </a:r>
            <a:endParaRPr lang="en-US">
              <a:solidFill>
                <a:schemeClr val="bg1"/>
              </a:solidFill>
            </a:endParaRPr>
          </a:p>
          <a:p>
            <a:pPr indent="-228600" algn="l" rtl="0">
              <a:lnSpc>
                <a:spcPct val="90000"/>
              </a:lnSpc>
              <a:spcBef>
                <a:spcPts val="1000"/>
              </a:spcBef>
              <a:buFont typeface="Arial" panose="020B0604020202020204" pitchFamily="34" charset="0"/>
              <a:buChar char="•"/>
            </a:pPr>
            <a:endParaRPr lang="en-US" sz="2000" kern="1200">
              <a:solidFill>
                <a:schemeClr val="tx1"/>
              </a:solidFill>
            </a:endParaRPr>
          </a:p>
        </p:txBody>
      </p:sp>
      <p:graphicFrame>
        <p:nvGraphicFramePr>
          <p:cNvPr id="28" name="TextBox 3">
            <a:extLst>
              <a:ext uri="{FF2B5EF4-FFF2-40B4-BE49-F238E27FC236}">
                <a16:creationId xmlns:a16="http://schemas.microsoft.com/office/drawing/2014/main" id="{62756B83-D8BB-40C2-AC0F-27ECD5C8C77E}"/>
              </a:ext>
            </a:extLst>
          </p:cNvPr>
          <p:cNvGraphicFramePr/>
          <p:nvPr/>
        </p:nvGraphicFramePr>
        <p:xfrm>
          <a:off x="4899341" y="1412489"/>
          <a:ext cx="6478343" cy="4363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18699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2" name="Freeform: Shape 8">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0">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BC4970-616B-4AB9-A308-B059189E2822}"/>
              </a:ext>
            </a:extLst>
          </p:cNvPr>
          <p:cNvSpPr>
            <a:spLocks noGrp="1"/>
          </p:cNvSpPr>
          <p:nvPr>
            <p:ph type="title"/>
          </p:nvPr>
        </p:nvSpPr>
        <p:spPr>
          <a:xfrm>
            <a:off x="804671" y="365125"/>
            <a:ext cx="3405821" cy="3117038"/>
          </a:xfrm>
        </p:spPr>
        <p:txBody>
          <a:bodyPr lIns="0" tIns="0" rIns="0" bIns="0" anchor="ctr">
            <a:normAutofit/>
          </a:bodyPr>
          <a:lstStyle/>
          <a:p>
            <a:pPr algn="l"/>
            <a:r>
              <a:rPr lang="en-US" sz="4400">
                <a:solidFill>
                  <a:schemeClr val="tx1"/>
                </a:solidFill>
              </a:rPr>
              <a:t>Agricultural Use of Drone</a:t>
            </a:r>
            <a:endParaRPr lang="en-US" sz="4400" err="1">
              <a:solidFill>
                <a:schemeClr val="tx1"/>
              </a:solidFill>
              <a:latin typeface="Calibri"/>
              <a:cs typeface="Calibri"/>
            </a:endParaRPr>
          </a:p>
        </p:txBody>
      </p:sp>
      <p:graphicFrame>
        <p:nvGraphicFramePr>
          <p:cNvPr id="26" name="Content Placeholder 3">
            <a:extLst>
              <a:ext uri="{FF2B5EF4-FFF2-40B4-BE49-F238E27FC236}">
                <a16:creationId xmlns:a16="http://schemas.microsoft.com/office/drawing/2014/main" id="{9252228B-5CE6-4855-BF3E-24A05D6F74C7}"/>
              </a:ext>
            </a:extLst>
          </p:cNvPr>
          <p:cNvGraphicFramePr>
            <a:graphicFrameLocks noGrp="1"/>
          </p:cNvGraphicFramePr>
          <p:nvPr>
            <p:ph sz="half" idx="3"/>
          </p:nvPr>
        </p:nvGraphicFramePr>
        <p:xfrm>
          <a:off x="6374219" y="994145"/>
          <a:ext cx="5156364" cy="4832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3164212"/>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88743-013E-4889-A75C-0A9A6DEAC58C}"/>
              </a:ext>
            </a:extLst>
          </p:cNvPr>
          <p:cNvSpPr>
            <a:spLocks noGrp="1"/>
          </p:cNvSpPr>
          <p:nvPr>
            <p:ph type="title"/>
          </p:nvPr>
        </p:nvSpPr>
        <p:spPr>
          <a:xfrm>
            <a:off x="625289" y="963877"/>
            <a:ext cx="3707273" cy="4930246"/>
          </a:xfrm>
        </p:spPr>
        <p:txBody>
          <a:bodyPr wrap="square" lIns="0" tIns="0" rIns="0" bIns="0" anchor="t">
            <a:normAutofit/>
          </a:bodyPr>
          <a:lstStyle/>
          <a:p>
            <a:pPr algn="r"/>
            <a:r>
              <a:rPr lang="en-US" sz="3600">
                <a:solidFill>
                  <a:schemeClr val="tx1"/>
                </a:solidFill>
                <a:latin typeface="Calibri"/>
                <a:cs typeface="Calibri"/>
              </a:rPr>
              <a:t>Agricultural Use of Drones</a:t>
            </a:r>
          </a:p>
        </p:txBody>
      </p:sp>
      <p:cxnSp>
        <p:nvCxnSpPr>
          <p:cNvPr id="7"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3">
            <a:extLst>
              <a:ext uri="{FF2B5EF4-FFF2-40B4-BE49-F238E27FC236}">
                <a16:creationId xmlns:a16="http://schemas.microsoft.com/office/drawing/2014/main" id="{C35F50AB-E751-4438-B094-A9E88B794954}"/>
              </a:ext>
            </a:extLst>
          </p:cNvPr>
          <p:cNvGraphicFramePr>
            <a:graphicFrameLocks noGrp="1"/>
          </p:cNvGraphicFramePr>
          <p:nvPr>
            <p:ph sz="half" idx="3"/>
          </p:nvPr>
        </p:nvGraphicFramePr>
        <p:xfrm>
          <a:off x="4976031" y="963877"/>
          <a:ext cx="6377769" cy="4930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902375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A69549-8793-4D1C-96DD-E96110450E41}"/>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Shelby's Slide</a:t>
            </a:r>
            <a:endParaRPr lang="en-US">
              <a:solidFill>
                <a:schemeClr val="bg1"/>
              </a:solidFill>
            </a:endParaRPr>
          </a:p>
        </p:txBody>
      </p:sp>
      <p:sp>
        <p:nvSpPr>
          <p:cNvPr id="3" name="Content Placeholder 2">
            <a:extLst>
              <a:ext uri="{FF2B5EF4-FFF2-40B4-BE49-F238E27FC236}">
                <a16:creationId xmlns:a16="http://schemas.microsoft.com/office/drawing/2014/main" id="{53143B45-C781-4F2B-9700-9A15CB9C3239}"/>
              </a:ext>
            </a:extLst>
          </p:cNvPr>
          <p:cNvSpPr>
            <a:spLocks noGrp="1"/>
          </p:cNvSpPr>
          <p:nvPr>
            <p:ph idx="1"/>
          </p:nvPr>
        </p:nvSpPr>
        <p:spPr>
          <a:xfrm>
            <a:off x="5358384" y="640081"/>
            <a:ext cx="6024654" cy="5257800"/>
          </a:xfrm>
        </p:spPr>
        <p:txBody>
          <a:bodyPr anchor="ctr">
            <a:normAutofit fontScale="92500" lnSpcReduction="10000"/>
          </a:bodyPr>
          <a:lstStyle/>
          <a:p>
            <a:pPr marL="0" indent="0">
              <a:buNone/>
            </a:pPr>
            <a:r>
              <a:rPr lang="en-US" sz="2400">
                <a:cs typeface="Calibri" panose="020F0502020204030204"/>
              </a:rPr>
              <a:t>Drones are also helpful in weed management. Since drones are able to cover more ground in a short amount of time, they are used for monitor weeds by taking photos and identifying them through different processes, like deep and convolution neural networks and object-based image analysis.</a:t>
            </a:r>
          </a:p>
          <a:p>
            <a:pPr marL="0" indent="0">
              <a:buNone/>
            </a:pPr>
            <a:r>
              <a:rPr lang="en-US" sz="2400">
                <a:cs typeface="Calibri" panose="020F0502020204030204"/>
              </a:rPr>
              <a:t>RBG, multispectral and hyperspectral camera are the most common for weeds since they provide accuracy.</a:t>
            </a:r>
          </a:p>
          <a:p>
            <a:pPr marL="0" indent="0">
              <a:buNone/>
            </a:pPr>
            <a:r>
              <a:rPr lang="en-US" sz="2400">
                <a:cs typeface="Calibri" panose="020F0502020204030204"/>
              </a:rPr>
              <a:t>However, the accuracy of all devices mostly depends on the drone's altitude, the camera used (mainly the resolution), and the drones themselves.</a:t>
            </a:r>
          </a:p>
          <a:p>
            <a:pPr marL="0" indent="0">
              <a:buNone/>
            </a:pPr>
            <a:r>
              <a:rPr lang="en-US" sz="2400">
                <a:cs typeface="Calibri" panose="020F0502020204030204"/>
              </a:rPr>
              <a:t>Many weeds are a threat to other plants, so it is important to find and identify them in a timely and precise manner that drones provide.</a:t>
            </a:r>
          </a:p>
        </p:txBody>
      </p:sp>
    </p:spTree>
    <p:extLst>
      <p:ext uri="{BB962C8B-B14F-4D97-AF65-F5344CB8AC3E}">
        <p14:creationId xmlns:p14="http://schemas.microsoft.com/office/powerpoint/2010/main" val="1751861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6323-24E2-4592-9672-BC156A1FF91A}"/>
              </a:ext>
            </a:extLst>
          </p:cNvPr>
          <p:cNvSpPr>
            <a:spLocks noGrp="1"/>
          </p:cNvSpPr>
          <p:nvPr>
            <p:ph type="title"/>
          </p:nvPr>
        </p:nvSpPr>
        <p:spPr>
          <a:xfrm>
            <a:off x="804673" y="1445494"/>
            <a:ext cx="3616856" cy="1978514"/>
          </a:xfrm>
        </p:spPr>
        <p:txBody>
          <a:bodyPr lIns="0" tIns="0" rIns="0" bIns="0" anchor="ctr">
            <a:normAutofit fontScale="90000"/>
          </a:bodyPr>
          <a:lstStyle/>
          <a:p>
            <a:pPr algn="l"/>
            <a:r>
              <a:rPr lang="en-US" sz="4800"/>
              <a:t>Satellite for Crop Specific Monitoring</a:t>
            </a:r>
            <a:br>
              <a:rPr lang="en-US" sz="4800"/>
            </a:br>
            <a:endParaRPr lang="en-US" sz="4800">
              <a:solidFill>
                <a:srgbClr val="000000"/>
              </a:solidFill>
              <a:latin typeface="Calibri"/>
              <a:cs typeface="Calibri"/>
            </a:endParaRPr>
          </a:p>
        </p:txBody>
      </p:sp>
      <p:sp>
        <p:nvSpPr>
          <p:cNvPr id="37" name="Freeform: Shape 36">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5790DFC-F47D-48F0-8BC0-90E84A70B740}"/>
              </a:ext>
            </a:extLst>
          </p:cNvPr>
          <p:cNvSpPr>
            <a:spLocks noGrp="1"/>
          </p:cNvSpPr>
          <p:nvPr>
            <p:ph sz="half" idx="3"/>
          </p:nvPr>
        </p:nvSpPr>
        <p:spPr>
          <a:xfrm>
            <a:off x="6096000" y="1399032"/>
            <a:ext cx="5501834" cy="4471416"/>
          </a:xfrm>
        </p:spPr>
        <p:txBody>
          <a:bodyPr lIns="0" tIns="0" rIns="0" bIns="0" anchor="ctr">
            <a:normAutofit/>
          </a:bodyPr>
          <a:lstStyle/>
          <a:p>
            <a:pPr marL="285750" indent="-285750" algn="l">
              <a:spcAft>
                <a:spcPts val="600"/>
              </a:spcAft>
              <a:buFont typeface="Arial"/>
              <a:buChar char="•"/>
            </a:pPr>
            <a:r>
              <a:rPr lang="en-US" sz="2200">
                <a:solidFill>
                  <a:schemeClr val="bg1"/>
                </a:solidFill>
              </a:rPr>
              <a:t>Monitors wavelengths</a:t>
            </a:r>
          </a:p>
          <a:p>
            <a:pPr marL="285750" indent="-285750" algn="l">
              <a:spcAft>
                <a:spcPts val="600"/>
              </a:spcAft>
              <a:buFont typeface="Arial"/>
              <a:buChar char="•"/>
            </a:pPr>
            <a:r>
              <a:rPr lang="en-US" sz="2200">
                <a:solidFill>
                  <a:schemeClr val="bg1"/>
                </a:solidFill>
                <a:latin typeface="Calibri"/>
                <a:cs typeface="Calibri"/>
              </a:rPr>
              <a:t>Began in the 1960's </a:t>
            </a:r>
          </a:p>
          <a:p>
            <a:pPr marL="285750" indent="-285750" algn="l">
              <a:spcAft>
                <a:spcPts val="600"/>
              </a:spcAft>
              <a:buFont typeface="Arial"/>
              <a:buChar char="•"/>
            </a:pPr>
            <a:r>
              <a:rPr lang="en-US" sz="2200">
                <a:solidFill>
                  <a:schemeClr val="bg1"/>
                </a:solidFill>
                <a:latin typeface="Calibri"/>
                <a:cs typeface="Calibri"/>
              </a:rPr>
              <a:t>The longest continuous space-based record of earth</a:t>
            </a:r>
          </a:p>
          <a:p>
            <a:pPr marL="285750" indent="-285750" algn="l">
              <a:spcAft>
                <a:spcPts val="600"/>
              </a:spcAft>
              <a:buFont typeface="Arial"/>
              <a:buChar char="•"/>
            </a:pPr>
            <a:r>
              <a:rPr lang="en-US" sz="2200">
                <a:solidFill>
                  <a:schemeClr val="bg1"/>
                </a:solidFill>
                <a:latin typeface="Calibri"/>
                <a:cs typeface="Calibri"/>
              </a:rPr>
              <a:t>Easily observe large areas of land</a:t>
            </a:r>
          </a:p>
          <a:p>
            <a:pPr marL="285750" indent="-285750" algn="l">
              <a:spcAft>
                <a:spcPts val="600"/>
              </a:spcAft>
              <a:buFont typeface="Arial"/>
              <a:buChar char="•"/>
            </a:pPr>
            <a:r>
              <a:rPr lang="en-US" sz="2200">
                <a:solidFill>
                  <a:schemeClr val="bg1"/>
                </a:solidFill>
                <a:latin typeface="Calibri"/>
                <a:cs typeface="Calibri"/>
              </a:rPr>
              <a:t>Infared radiation</a:t>
            </a:r>
          </a:p>
          <a:p>
            <a:pPr marL="285750" indent="-285750" algn="l">
              <a:spcAft>
                <a:spcPts val="600"/>
              </a:spcAft>
              <a:buFont typeface="Arial"/>
              <a:buChar char="•"/>
            </a:pPr>
            <a:r>
              <a:rPr lang="en-US" sz="2200">
                <a:solidFill>
                  <a:schemeClr val="bg1"/>
                </a:solidFill>
                <a:latin typeface="Calibri"/>
                <a:cs typeface="Calibri"/>
              </a:rPr>
              <a:t>Landsat is still up to date today</a:t>
            </a:r>
          </a:p>
        </p:txBody>
      </p:sp>
      <p:sp>
        <p:nvSpPr>
          <p:cNvPr id="3" name="TextBox 2">
            <a:extLst>
              <a:ext uri="{FF2B5EF4-FFF2-40B4-BE49-F238E27FC236}">
                <a16:creationId xmlns:a16="http://schemas.microsoft.com/office/drawing/2014/main" id="{8FA5D7C2-F3DC-4E86-A758-37B72CEBCC8A}"/>
              </a:ext>
            </a:extLst>
          </p:cNvPr>
          <p:cNvSpPr txBox="1"/>
          <p:nvPr/>
        </p:nvSpPr>
        <p:spPr>
          <a:xfrm>
            <a:off x="948018"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Landsat</a:t>
            </a:r>
          </a:p>
        </p:txBody>
      </p:sp>
    </p:spTree>
    <p:extLst>
      <p:ext uri="{BB962C8B-B14F-4D97-AF65-F5344CB8AC3E}">
        <p14:creationId xmlns:p14="http://schemas.microsoft.com/office/powerpoint/2010/main" val="148968582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34640-79A8-43E1-9515-FAE74D3021B6}"/>
              </a:ext>
            </a:extLst>
          </p:cNvPr>
          <p:cNvSpPr>
            <a:spLocks noGrp="1"/>
          </p:cNvSpPr>
          <p:nvPr>
            <p:ph type="title"/>
          </p:nvPr>
        </p:nvSpPr>
        <p:spPr>
          <a:xfrm>
            <a:off x="764949" y="3499076"/>
            <a:ext cx="6053558" cy="2424774"/>
          </a:xfrm>
        </p:spPr>
        <p:txBody>
          <a:bodyPr lIns="0" tIns="0" rIns="0" bIns="0">
            <a:normAutofit/>
          </a:bodyPr>
          <a:lstStyle/>
          <a:p>
            <a:r>
              <a:rPr lang="en-US">
                <a:solidFill>
                  <a:srgbClr val="FFFFFF"/>
                </a:solidFill>
              </a:rPr>
              <a:t>GCS Software</a:t>
            </a:r>
          </a:p>
        </p:txBody>
      </p:sp>
      <p:sp>
        <p:nvSpPr>
          <p:cNvPr id="10" name="Freeform: Shape 10">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2">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DB2E97EB-502B-4BAC-A2D0-9570E8814594}"/>
              </a:ext>
            </a:extLst>
          </p:cNvPr>
          <p:cNvSpPr>
            <a:spLocks noGrp="1"/>
          </p:cNvSpPr>
          <p:nvPr>
            <p:ph sz="half" idx="2"/>
          </p:nvPr>
        </p:nvSpPr>
        <p:spPr>
          <a:xfrm>
            <a:off x="4867492" y="-666563"/>
            <a:ext cx="3474621" cy="4304412"/>
          </a:xfrm>
        </p:spPr>
        <p:txBody>
          <a:bodyPr lIns="0" tIns="0" rIns="0" bIns="0" anchor="ctr">
            <a:normAutofit/>
          </a:bodyPr>
          <a:lstStyle/>
          <a:p>
            <a:pPr marL="0" indent="0">
              <a:buNone/>
            </a:pPr>
            <a:r>
              <a:rPr lang="en-US" sz="2000"/>
              <a:t>Mobile</a:t>
            </a:r>
          </a:p>
          <a:p>
            <a:pPr marL="342900" indent="-342900"/>
            <a:r>
              <a:rPr lang="en-US" sz="2000">
                <a:cs typeface="Calibri"/>
              </a:rPr>
              <a:t>Tower</a:t>
            </a:r>
          </a:p>
          <a:p>
            <a:pPr marL="342900" indent="-342900"/>
            <a:r>
              <a:rPr lang="en-US" sz="2000">
                <a:cs typeface="Calibri"/>
              </a:rPr>
              <a:t>MAV Pilot</a:t>
            </a:r>
          </a:p>
          <a:p>
            <a:pPr marL="342900" indent="-342900"/>
            <a:r>
              <a:rPr lang="en-US" sz="2000" err="1">
                <a:cs typeface="Calibri"/>
              </a:rPr>
              <a:t>SidePilot</a:t>
            </a:r>
          </a:p>
          <a:p>
            <a:pPr marL="342900" indent="-342900"/>
            <a:r>
              <a:rPr lang="en-US" sz="2000" err="1">
                <a:cs typeface="Calibri"/>
              </a:rPr>
              <a:t>AndroPilot</a:t>
            </a:r>
          </a:p>
          <a:p>
            <a:endParaRPr lang="en-US" sz="2000">
              <a:cs typeface="Calibri"/>
            </a:endParaRPr>
          </a:p>
        </p:txBody>
      </p:sp>
      <p:sp>
        <p:nvSpPr>
          <p:cNvPr id="3" name="Content Placeholder 2">
            <a:extLst>
              <a:ext uri="{FF2B5EF4-FFF2-40B4-BE49-F238E27FC236}">
                <a16:creationId xmlns:a16="http://schemas.microsoft.com/office/drawing/2014/main" id="{353ECFEC-BAC1-4AE9-AAC6-5A8EAACA9377}"/>
              </a:ext>
            </a:extLst>
          </p:cNvPr>
          <p:cNvSpPr>
            <a:spLocks noGrp="1"/>
          </p:cNvSpPr>
          <p:nvPr>
            <p:ph sz="half" idx="1"/>
          </p:nvPr>
        </p:nvSpPr>
        <p:spPr>
          <a:xfrm>
            <a:off x="9134543" y="2978365"/>
            <a:ext cx="2878409" cy="3080956"/>
          </a:xfrm>
        </p:spPr>
        <p:txBody>
          <a:bodyPr lIns="0" tIns="0" rIns="0" bIns="0" anchor="ctr">
            <a:normAutofit/>
          </a:bodyPr>
          <a:lstStyle/>
          <a:p>
            <a:pPr marL="0" indent="0">
              <a:buNone/>
            </a:pPr>
            <a:r>
              <a:rPr lang="en-US" sz="2000"/>
              <a:t>    Desktop</a:t>
            </a:r>
            <a:endParaRPr lang="en-US"/>
          </a:p>
          <a:p>
            <a:r>
              <a:rPr lang="en-US" sz="2000">
                <a:cs typeface="Calibri"/>
              </a:rPr>
              <a:t>Mission Planner</a:t>
            </a:r>
          </a:p>
          <a:p>
            <a:r>
              <a:rPr lang="en-US" sz="2000">
                <a:cs typeface="Calibri"/>
              </a:rPr>
              <a:t>AMP Planner 2</a:t>
            </a:r>
          </a:p>
          <a:p>
            <a:r>
              <a:rPr lang="en-US" sz="2000" err="1">
                <a:cs typeface="Calibri"/>
              </a:rPr>
              <a:t>MAVProxy</a:t>
            </a:r>
            <a:endParaRPr lang="en-US" sz="2000">
              <a:cs typeface="Calibri"/>
            </a:endParaRPr>
          </a:p>
          <a:p>
            <a:r>
              <a:rPr lang="en-US" sz="2000" err="1">
                <a:cs typeface="Calibri"/>
              </a:rPr>
              <a:t>QGroundControl</a:t>
            </a:r>
          </a:p>
          <a:p>
            <a:r>
              <a:rPr lang="en-US" sz="2000" err="1">
                <a:cs typeface="Calibri"/>
              </a:rPr>
              <a:t>Telementary</a:t>
            </a:r>
          </a:p>
          <a:p>
            <a:endParaRPr lang="en-US" sz="2000">
              <a:cs typeface="Calibri"/>
            </a:endParaRPr>
          </a:p>
          <a:p>
            <a:endParaRPr lang="en-US" sz="2000">
              <a:cs typeface="Calibri"/>
            </a:endParaRPr>
          </a:p>
        </p:txBody>
      </p:sp>
    </p:spTree>
    <p:extLst>
      <p:ext uri="{BB962C8B-B14F-4D97-AF65-F5344CB8AC3E}">
        <p14:creationId xmlns:p14="http://schemas.microsoft.com/office/powerpoint/2010/main" val="2295360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E4D3AD-A813-4258-985C-0C5DC266D66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a:solidFill>
                  <a:schemeClr val="tx1"/>
                </a:solidFill>
                <a:latin typeface="+mj-lt"/>
                <a:ea typeface="+mj-ea"/>
                <a:cs typeface="+mj-cs"/>
              </a:rPr>
              <a:t>Vegetative Indices</a:t>
            </a:r>
            <a:br>
              <a:rPr lang="en-US" sz="6100" kern="1200">
                <a:solidFill>
                  <a:schemeClr val="tx1"/>
                </a:solidFill>
                <a:latin typeface="+mj-lt"/>
                <a:ea typeface="+mj-ea"/>
                <a:cs typeface="+mj-cs"/>
              </a:rPr>
            </a:br>
            <a:br>
              <a:rPr lang="en-US" sz="6100" kern="1200">
                <a:solidFill>
                  <a:schemeClr val="tx1"/>
                </a:solidFill>
                <a:latin typeface="+mj-lt"/>
                <a:ea typeface="+mj-ea"/>
                <a:cs typeface="+mj-cs"/>
              </a:rPr>
            </a:br>
            <a:r>
              <a:rPr lang="en-US" sz="6100" kern="1200">
                <a:solidFill>
                  <a:schemeClr val="tx1"/>
                </a:solidFill>
                <a:latin typeface="+mj-lt"/>
                <a:ea typeface="+mj-ea"/>
                <a:cs typeface="+mj-cs"/>
              </a:rPr>
              <a:t>Wanya </a:t>
            </a:r>
          </a:p>
        </p:txBody>
      </p:sp>
      <p:sp>
        <p:nvSpPr>
          <p:cNvPr id="21" name="Rectangle 2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279532"/>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77EB7A-C2AB-4A79-82E2-02B17427A288}"/>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cs typeface="Calibri Light"/>
              </a:rPr>
              <a:t>Vegetative Index (VI)</a:t>
            </a:r>
            <a:endParaRPr lang="en-US" sz="4000">
              <a:solidFill>
                <a:srgbClr val="FFFFFF"/>
              </a:solidFill>
            </a:endParaRPr>
          </a:p>
        </p:txBody>
      </p:sp>
      <p:sp>
        <p:nvSpPr>
          <p:cNvPr id="3" name="Content Placeholder 2">
            <a:extLst>
              <a:ext uri="{FF2B5EF4-FFF2-40B4-BE49-F238E27FC236}">
                <a16:creationId xmlns:a16="http://schemas.microsoft.com/office/drawing/2014/main" id="{CB8E76F6-7E9A-4F1C-BEED-7D4A31F2F9F4}"/>
              </a:ext>
            </a:extLst>
          </p:cNvPr>
          <p:cNvSpPr>
            <a:spLocks noGrp="1"/>
          </p:cNvSpPr>
          <p:nvPr>
            <p:ph sz="half" idx="1"/>
          </p:nvPr>
        </p:nvSpPr>
        <p:spPr>
          <a:xfrm>
            <a:off x="4380855" y="1412489"/>
            <a:ext cx="3427283" cy="4363844"/>
          </a:xfrm>
        </p:spPr>
        <p:txBody>
          <a:bodyPr vert="horz" lIns="91440" tIns="45720" rIns="91440" bIns="45720" rtlCol="0" anchor="t">
            <a:normAutofit/>
          </a:bodyPr>
          <a:lstStyle/>
          <a:p>
            <a:r>
              <a:rPr lang="en-US" sz="1700">
                <a:cs typeface="Calibri"/>
              </a:rPr>
              <a:t>The Vegetative index has been around since 1974!</a:t>
            </a:r>
          </a:p>
          <a:p>
            <a:endParaRPr lang="en-US" sz="1700">
              <a:cs typeface="Calibri"/>
            </a:endParaRPr>
          </a:p>
          <a:p>
            <a:r>
              <a:rPr lang="en-US" sz="1700">
                <a:cs typeface="Calibri"/>
              </a:rPr>
              <a:t>These are combination of spectral bands. They help identify the health of the plant. Health like radiation absorption, how much chlorophyll the plant has and green biomass</a:t>
            </a:r>
          </a:p>
          <a:p>
            <a:endParaRPr lang="en-US" sz="1700">
              <a:cs typeface="Calibri"/>
            </a:endParaRPr>
          </a:p>
          <a:p>
            <a:r>
              <a:rPr lang="en-US" sz="1700">
                <a:cs typeface="Calibri"/>
              </a:rPr>
              <a:t>There are triband multispectral sensors, these sensors include NDVI, GNDVI, and SAVI captured via Multispectral camera remote sensing drones.</a:t>
            </a:r>
          </a:p>
        </p:txBody>
      </p:sp>
      <p:cxnSp>
        <p:nvCxnSpPr>
          <p:cNvPr id="10" name="Straight Connector 9">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103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1AE18D-702F-4B5D-B1DC-01917071C4BD}"/>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cs typeface="Calibri Light"/>
              </a:rPr>
              <a:t>NDVI index</a:t>
            </a:r>
            <a:endParaRPr lang="en-US" sz="4000">
              <a:solidFill>
                <a:srgbClr val="FFFFFF"/>
              </a:solidFill>
            </a:endParaRPr>
          </a:p>
        </p:txBody>
      </p:sp>
      <p:sp>
        <p:nvSpPr>
          <p:cNvPr id="3" name="Content Placeholder 2">
            <a:extLst>
              <a:ext uri="{FF2B5EF4-FFF2-40B4-BE49-F238E27FC236}">
                <a16:creationId xmlns:a16="http://schemas.microsoft.com/office/drawing/2014/main" id="{91FD1CD8-A878-44EA-B9B3-A38F737D166D}"/>
              </a:ext>
            </a:extLst>
          </p:cNvPr>
          <p:cNvSpPr>
            <a:spLocks noGrp="1"/>
          </p:cNvSpPr>
          <p:nvPr>
            <p:ph sz="half" idx="1"/>
          </p:nvPr>
        </p:nvSpPr>
        <p:spPr>
          <a:xfrm>
            <a:off x="4380855" y="1412489"/>
            <a:ext cx="3427283" cy="4363844"/>
          </a:xfrm>
        </p:spPr>
        <p:txBody>
          <a:bodyPr vert="horz" lIns="91440" tIns="45720" rIns="91440" bIns="45720" rtlCol="0" anchor="t">
            <a:normAutofit/>
          </a:bodyPr>
          <a:lstStyle/>
          <a:p>
            <a:r>
              <a:rPr lang="en-US" sz="1700">
                <a:cs typeface="Calibri"/>
              </a:rPr>
              <a:t>The NDVI or in other words the normalized difference vegetation index. Is one of the common indices we use.  You compute NDVI index by dividing the difference and the sum of the NIR and RED. </a:t>
            </a:r>
          </a:p>
          <a:p>
            <a:r>
              <a:rPr lang="en-US" sz="1700">
                <a:cs typeface="Calibri"/>
              </a:rPr>
              <a:t>What the Normal Difference Vegetation Index is , is a graphical indicator. We typically use this to analyze RS measurements. In this we use to see the health of the vegetation. We also have the ability within NDVI to show the growth of vegetation as well.</a:t>
            </a:r>
          </a:p>
        </p:txBody>
      </p:sp>
      <p:cxnSp>
        <p:nvCxnSpPr>
          <p:cNvPr id="10" name="Straight Connector 9">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052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F526DD0-5E46-40B7-AEF1-9B26256CF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grpSp>
        <p:nvGrpSpPr>
          <p:cNvPr id="17" name="Group 16">
            <a:extLst>
              <a:ext uri="{FF2B5EF4-FFF2-40B4-BE49-F238E27FC236}">
                <a16:creationId xmlns:a16="http://schemas.microsoft.com/office/drawing/2014/main" id="{B7E4032D-4110-4963-82B8-8A1B1BF4B6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273199" cy="6858000"/>
            <a:chOff x="1" y="0"/>
            <a:chExt cx="4273199" cy="6858000"/>
          </a:xfrm>
        </p:grpSpPr>
        <p:sp>
          <p:nvSpPr>
            <p:cNvPr id="18" name="Rectangle 17">
              <a:extLst>
                <a:ext uri="{FF2B5EF4-FFF2-40B4-BE49-F238E27FC236}">
                  <a16:creationId xmlns:a16="http://schemas.microsoft.com/office/drawing/2014/main" id="{66796880-E7D7-485E-A6D1-908B811A1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rgbClr val="FFFFFF"/>
            </a:solidFill>
            <a:ln w="0">
              <a:noFill/>
              <a:prstDash val="solid"/>
              <a:round/>
              <a:headEnd/>
              <a:tailEnd/>
            </a:ln>
          </p:spPr>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AC97B103-7494-4650-82C0-FC9F8D2723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chemeClr val="accent1">
                <a:lumMod val="50000"/>
                <a:alpha val="25000"/>
              </a:schemeClr>
            </a:solidFill>
            <a:ln w="0">
              <a:noFill/>
              <a:prstDash val="solid"/>
              <a:round/>
              <a:headEnd/>
              <a:tailEnd/>
            </a:ln>
          </p:spPr>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3E9AEBD-404D-44B7-926F-B22753835880}"/>
              </a:ext>
            </a:extLst>
          </p:cNvPr>
          <p:cNvSpPr>
            <a:spLocks noGrp="1"/>
          </p:cNvSpPr>
          <p:nvPr>
            <p:ph type="title"/>
          </p:nvPr>
        </p:nvSpPr>
        <p:spPr>
          <a:xfrm>
            <a:off x="1251677" y="619125"/>
            <a:ext cx="2652413" cy="5619749"/>
          </a:xfrm>
        </p:spPr>
        <p:txBody>
          <a:bodyPr vert="horz" lIns="91440" tIns="45720" rIns="91440" bIns="45720" rtlCol="0" anchor="ctr">
            <a:normAutofit/>
          </a:bodyPr>
          <a:lstStyle/>
          <a:p>
            <a:r>
              <a:rPr lang="en-US" sz="4100" kern="1200">
                <a:solidFill>
                  <a:srgbClr val="000000"/>
                </a:solidFill>
                <a:latin typeface="+mj-lt"/>
                <a:ea typeface="+mj-ea"/>
                <a:cs typeface="+mj-cs"/>
              </a:rPr>
              <a:t>Enhanced Normalized difference vegetation index (ENDVI)</a:t>
            </a:r>
          </a:p>
        </p:txBody>
      </p:sp>
      <p:grpSp>
        <p:nvGrpSpPr>
          <p:cNvPr id="21" name="Group 20">
            <a:extLst>
              <a:ext uri="{FF2B5EF4-FFF2-40B4-BE49-F238E27FC236}">
                <a16:creationId xmlns:a16="http://schemas.microsoft.com/office/drawing/2014/main" id="{5D133F51-4E9D-4F0B-A452-875C6A52B6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2"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000000"/>
            </a:solidFill>
            <a:ln w="0">
              <a:noFill/>
              <a:prstDash val="solid"/>
              <a:round/>
              <a:headEnd/>
              <a:tailEnd/>
            </a:ln>
          </p:spPr>
        </p:sp>
        <p:sp>
          <p:nvSpPr>
            <p:cNvPr id="23" name="Freeform 6">
              <a:extLst>
                <a:ext uri="{FF2B5EF4-FFF2-40B4-BE49-F238E27FC236}">
                  <a16:creationId xmlns:a16="http://schemas.microsoft.com/office/drawing/2014/main" id="{DF21B6AB-8AF5-4823-92E3-F33B9EAEF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E11A0145-0DFF-4098-8F73-5088C8B93921}"/>
              </a:ext>
            </a:extLst>
          </p:cNvPr>
          <p:cNvSpPr>
            <a:spLocks noGrp="1"/>
          </p:cNvSpPr>
          <p:nvPr>
            <p:ph sz="half" idx="1"/>
          </p:nvPr>
        </p:nvSpPr>
        <p:spPr>
          <a:xfrm>
            <a:off x="4916250" y="619125"/>
            <a:ext cx="6508987" cy="5619750"/>
          </a:xfrm>
        </p:spPr>
        <p:txBody>
          <a:bodyPr vert="horz" lIns="91440" tIns="45720" rIns="91440" bIns="45720" rtlCol="0" anchor="ctr">
            <a:normAutofit/>
          </a:bodyPr>
          <a:lstStyle/>
          <a:p>
            <a:r>
              <a:rPr lang="en-US" sz="2000">
                <a:solidFill>
                  <a:schemeClr val="tx1">
                    <a:alpha val="60000"/>
                  </a:schemeClr>
                </a:solidFill>
              </a:rPr>
              <a:t>In this index, instead of the traditional red visible light. The ENDVI uses blue and green visible light. ENDVI is superior in terms of monitoring plant health. It is way more reliable in terms of keeping track of the health of the plants/crops.</a:t>
            </a:r>
          </a:p>
        </p:txBody>
      </p:sp>
    </p:spTree>
    <p:extLst>
      <p:ext uri="{BB962C8B-B14F-4D97-AF65-F5344CB8AC3E}">
        <p14:creationId xmlns:p14="http://schemas.microsoft.com/office/powerpoint/2010/main" val="3397710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3A0E28-D9B6-49FD-91A6-F7CCF73CF10F}"/>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cs typeface="Calibri Light"/>
              </a:rPr>
              <a:t>Farmers</a:t>
            </a:r>
            <a:endParaRPr lang="en-US" sz="4000">
              <a:solidFill>
                <a:srgbClr val="FFFFFF"/>
              </a:solidFill>
            </a:endParaRPr>
          </a:p>
        </p:txBody>
      </p:sp>
      <p:sp>
        <p:nvSpPr>
          <p:cNvPr id="3" name="Content Placeholder 2">
            <a:extLst>
              <a:ext uri="{FF2B5EF4-FFF2-40B4-BE49-F238E27FC236}">
                <a16:creationId xmlns:a16="http://schemas.microsoft.com/office/drawing/2014/main" id="{C63EB6E1-E8E7-4F85-A850-05FBF9D04C26}"/>
              </a:ext>
            </a:extLst>
          </p:cNvPr>
          <p:cNvSpPr>
            <a:spLocks noGrp="1"/>
          </p:cNvSpPr>
          <p:nvPr>
            <p:ph sz="half" idx="1"/>
          </p:nvPr>
        </p:nvSpPr>
        <p:spPr>
          <a:xfrm>
            <a:off x="4380855" y="1412489"/>
            <a:ext cx="3427283" cy="4363844"/>
          </a:xfrm>
        </p:spPr>
        <p:txBody>
          <a:bodyPr vert="horz" lIns="91440" tIns="45720" rIns="91440" bIns="45720" rtlCol="0">
            <a:normAutofit/>
          </a:bodyPr>
          <a:lstStyle/>
          <a:p>
            <a:r>
              <a:rPr lang="en-US" sz="2000">
                <a:cs typeface="Calibri"/>
              </a:rPr>
              <a:t>The NDVI is very important to people in the farming industry. This allows them to show the growth of their crops and the health. They are capable of uploading multispectral images of their crop field into a precision analytics. The feedback from these images would allow the farmer to see drought, flooded, and if the crop was not fertilized enough or over fertilized.</a:t>
            </a:r>
            <a:endParaRPr lang="en-US" sz="2000"/>
          </a:p>
        </p:txBody>
      </p:sp>
      <p:cxnSp>
        <p:nvCxnSpPr>
          <p:cNvPr id="10" name="Straight Connector 9">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452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C7F2EF-9E0B-4E7C-AC3D-10E1D0DEB27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ENDVI VS NDVI</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FB3B9979-A4A9-4696-B06A-AAB04973DF1C}"/>
              </a:ext>
            </a:extLst>
          </p:cNvPr>
          <p:cNvPicPr>
            <a:picLocks noGrp="1" noChangeAspect="1"/>
          </p:cNvPicPr>
          <p:nvPr>
            <p:ph sz="half" idx="1"/>
          </p:nvPr>
        </p:nvPicPr>
        <p:blipFill rotWithShape="1">
          <a:blip r:embed="rId2"/>
          <a:srcRect r="11991" b="3"/>
          <a:stretch/>
        </p:blipFill>
        <p:spPr>
          <a:xfrm>
            <a:off x="331567" y="2596907"/>
            <a:ext cx="5455917" cy="3657459"/>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6C54114C-DE90-49E7-AAEB-5605C30A1F25}"/>
              </a:ext>
            </a:extLst>
          </p:cNvPr>
          <p:cNvPicPr>
            <a:picLocks noGrp="1" noChangeAspect="1"/>
          </p:cNvPicPr>
          <p:nvPr>
            <p:ph sz="half" idx="2"/>
          </p:nvPr>
        </p:nvPicPr>
        <p:blipFill rotWithShape="1">
          <a:blip r:embed="rId3"/>
          <a:srcRect r="12363" b="2"/>
          <a:stretch/>
        </p:blipFill>
        <p:spPr>
          <a:xfrm>
            <a:off x="6445073" y="2596907"/>
            <a:ext cx="5455917" cy="3657458"/>
          </a:xfrm>
          <a:prstGeom prst="rect">
            <a:avLst/>
          </a:prstGeom>
        </p:spPr>
      </p:pic>
    </p:spTree>
    <p:extLst>
      <p:ext uri="{BB962C8B-B14F-4D97-AF65-F5344CB8AC3E}">
        <p14:creationId xmlns:p14="http://schemas.microsoft.com/office/powerpoint/2010/main" val="2349877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A76D0F-AE96-458B-9A24-584A33D894F1}"/>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cs typeface="Calibri Light"/>
              </a:rPr>
              <a:t>GNDVI</a:t>
            </a:r>
            <a:endParaRPr lang="en-US" sz="4000">
              <a:solidFill>
                <a:srgbClr val="FFFFFF"/>
              </a:solidFill>
            </a:endParaRPr>
          </a:p>
        </p:txBody>
      </p:sp>
      <p:sp>
        <p:nvSpPr>
          <p:cNvPr id="3" name="Content Placeholder 2">
            <a:extLst>
              <a:ext uri="{FF2B5EF4-FFF2-40B4-BE49-F238E27FC236}">
                <a16:creationId xmlns:a16="http://schemas.microsoft.com/office/drawing/2014/main" id="{483DFE34-76F4-4146-8C9E-7480C45247B5}"/>
              </a:ext>
            </a:extLst>
          </p:cNvPr>
          <p:cNvSpPr>
            <a:spLocks noGrp="1"/>
          </p:cNvSpPr>
          <p:nvPr>
            <p:ph sz="half" idx="1"/>
          </p:nvPr>
        </p:nvSpPr>
        <p:spPr>
          <a:xfrm>
            <a:off x="4380855" y="1412489"/>
            <a:ext cx="3427283" cy="4363844"/>
          </a:xfrm>
        </p:spPr>
        <p:txBody>
          <a:bodyPr vert="horz" lIns="91440" tIns="45720" rIns="91440" bIns="45720" rtlCol="0">
            <a:normAutofit/>
          </a:bodyPr>
          <a:lstStyle/>
          <a:p>
            <a:r>
              <a:rPr lang="en-US" sz="2000">
                <a:cs typeface="Calibri"/>
              </a:rPr>
              <a:t>GNDVI or in other words Green Normalized Difference Vegetation Index, is used to get the numbers on photo synthesis. It is also on top of this used to show how much a plan is taking in nitrogen and water.</a:t>
            </a:r>
          </a:p>
          <a:p>
            <a:endParaRPr lang="en-US" sz="2000">
              <a:cs typeface="Calibri"/>
            </a:endParaRPr>
          </a:p>
          <a:p>
            <a:r>
              <a:rPr lang="en-US" sz="2000">
                <a:cs typeface="Calibri"/>
              </a:rPr>
              <a:t>GNDVI = (NIR – Green) / (NIR + Green)</a:t>
            </a:r>
          </a:p>
        </p:txBody>
      </p:sp>
      <p:cxnSp>
        <p:nvCxnSpPr>
          <p:cNvPr id="10" name="Straight Connector 9">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21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29B0A-6BB5-44DD-98F7-4E95AB7EA2B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GNDVI</a:t>
            </a:r>
          </a:p>
        </p:txBody>
      </p:sp>
      <p:pic>
        <p:nvPicPr>
          <p:cNvPr id="5" name="Picture 5" descr="Chart, bubble chart&#10;&#10;Description automatically generated">
            <a:extLst>
              <a:ext uri="{FF2B5EF4-FFF2-40B4-BE49-F238E27FC236}">
                <a16:creationId xmlns:a16="http://schemas.microsoft.com/office/drawing/2014/main" id="{BE505B7B-F75E-46E4-95D7-319C6FC632A1}"/>
              </a:ext>
            </a:extLst>
          </p:cNvPr>
          <p:cNvPicPr>
            <a:picLocks noGrp="1" noChangeAspect="1"/>
          </p:cNvPicPr>
          <p:nvPr>
            <p:ph sz="half" idx="1"/>
          </p:nvPr>
        </p:nvPicPr>
        <p:blipFill>
          <a:blip r:embed="rId2"/>
          <a:stretch>
            <a:fillRect/>
          </a:stretch>
        </p:blipFill>
        <p:spPr>
          <a:xfrm>
            <a:off x="643467" y="2222935"/>
            <a:ext cx="10905066" cy="3298782"/>
          </a:xfrm>
          <a:prstGeom prst="rect">
            <a:avLst/>
          </a:prstGeom>
        </p:spPr>
      </p:pic>
    </p:spTree>
    <p:extLst>
      <p:ext uri="{BB962C8B-B14F-4D97-AF65-F5344CB8AC3E}">
        <p14:creationId xmlns:p14="http://schemas.microsoft.com/office/powerpoint/2010/main" val="524788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FBAEAF-1D7B-471B-B751-E542DC0582FB}"/>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Shelby's Slide</a:t>
            </a:r>
            <a:endParaRPr lang="en-US">
              <a:solidFill>
                <a:schemeClr val="bg1"/>
              </a:solidFill>
            </a:endParaRPr>
          </a:p>
        </p:txBody>
      </p:sp>
      <p:sp>
        <p:nvSpPr>
          <p:cNvPr id="3" name="Content Placeholder 2">
            <a:extLst>
              <a:ext uri="{FF2B5EF4-FFF2-40B4-BE49-F238E27FC236}">
                <a16:creationId xmlns:a16="http://schemas.microsoft.com/office/drawing/2014/main" id="{647F4CCF-BBA7-429D-8F25-D6A2CE04CB32}"/>
              </a:ext>
            </a:extLst>
          </p:cNvPr>
          <p:cNvSpPr>
            <a:spLocks noGrp="1"/>
          </p:cNvSpPr>
          <p:nvPr>
            <p:ph idx="1"/>
          </p:nvPr>
        </p:nvSpPr>
        <p:spPr>
          <a:xfrm>
            <a:off x="5358384" y="640081"/>
            <a:ext cx="6024654" cy="5257800"/>
          </a:xfrm>
        </p:spPr>
        <p:txBody>
          <a:bodyPr vert="horz" lIns="91440" tIns="45720" rIns="91440" bIns="45720" rtlCol="0" anchor="ctr">
            <a:normAutofit/>
          </a:bodyPr>
          <a:lstStyle/>
          <a:p>
            <a:pPr marL="0" indent="0">
              <a:buNone/>
            </a:pPr>
            <a:r>
              <a:rPr lang="en-US" sz="2200">
                <a:cs typeface="Calibri" panose="020F0502020204030204"/>
              </a:rPr>
              <a:t>Once the weeds are found and identified, measures of removal can be taken with drones as well.</a:t>
            </a:r>
          </a:p>
          <a:p>
            <a:pPr marL="0" indent="0">
              <a:buNone/>
            </a:pPr>
            <a:r>
              <a:rPr lang="en-US" sz="2200">
                <a:cs typeface="Calibri" panose="020F0502020204030204"/>
              </a:rPr>
              <a:t>Since many pesticides and herbicides are linked to problematic health conditions, like cancer, even with precautionary measures taken, such as suits, gloves, and masks, many people still become ill or lose their life due to the harmful chemicals.</a:t>
            </a:r>
          </a:p>
          <a:p>
            <a:pPr marL="0" indent="0">
              <a:buNone/>
            </a:pPr>
            <a:r>
              <a:rPr lang="en-US" sz="2200">
                <a:cs typeface="Calibri" panose="020F0502020204030204"/>
              </a:rPr>
              <a:t>Asthma, reproductive issues, hypersensitivity, and allergies are also concerning side effects from working at such close proximity to the harmful chemicals.</a:t>
            </a:r>
          </a:p>
          <a:p>
            <a:pPr marL="0" indent="0">
              <a:buNone/>
            </a:pPr>
            <a:r>
              <a:rPr lang="en-US" sz="2200">
                <a:cs typeface="Calibri" panose="020F0502020204030204"/>
              </a:rPr>
              <a:t>Therefore, drones are a good solution since using pesticides and herbicides have become necessary and sometimes, unavoidable.</a:t>
            </a:r>
          </a:p>
        </p:txBody>
      </p:sp>
    </p:spTree>
    <p:extLst>
      <p:ext uri="{BB962C8B-B14F-4D97-AF65-F5344CB8AC3E}">
        <p14:creationId xmlns:p14="http://schemas.microsoft.com/office/powerpoint/2010/main" val="1738897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06509B-06C7-49C1-8A40-6AD0212F3D9E}"/>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SAVI</a:t>
            </a:r>
          </a:p>
        </p:txBody>
      </p:sp>
      <p:sp>
        <p:nvSpPr>
          <p:cNvPr id="3" name="Content Placeholder 2">
            <a:extLst>
              <a:ext uri="{FF2B5EF4-FFF2-40B4-BE49-F238E27FC236}">
                <a16:creationId xmlns:a16="http://schemas.microsoft.com/office/drawing/2014/main" id="{BACDF341-9B2D-4761-A404-4C4577010428}"/>
              </a:ext>
            </a:extLst>
          </p:cNvPr>
          <p:cNvSpPr>
            <a:spLocks noGrp="1"/>
          </p:cNvSpPr>
          <p:nvPr>
            <p:ph sz="half" idx="1"/>
          </p:nvPr>
        </p:nvSpPr>
        <p:spPr>
          <a:xfrm>
            <a:off x="4380855" y="1412489"/>
            <a:ext cx="3427283" cy="4363844"/>
          </a:xfrm>
        </p:spPr>
        <p:txBody>
          <a:bodyPr vert="horz" lIns="91440" tIns="45720" rIns="91440" bIns="45720" rtlCol="0">
            <a:normAutofit/>
          </a:bodyPr>
          <a:lstStyle/>
          <a:p>
            <a:r>
              <a:rPr lang="en-US" sz="2000"/>
              <a:t>SAVI or Soil Adjusted Vegetation Index, this index main focus is just to correct  the flaws of the NDVI and enhance NDVI. It is used also to shorten the soil brightness that comes from spectral vegetation indices. This specific index is pretty useful for crops like orchards and wineries.</a:t>
            </a:r>
          </a:p>
          <a:p>
            <a:endParaRPr lang="en-US" sz="2000"/>
          </a:p>
          <a:p>
            <a:endParaRPr lang="en-US" sz="2000"/>
          </a:p>
        </p:txBody>
      </p:sp>
      <p:cxnSp>
        <p:nvCxnSpPr>
          <p:cNvPr id="26" name="Straight Connector 25">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61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3" name="Freeform: Shape 2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25" name="Freeform: Shape 2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3A270E-EEF5-48D8-AE1C-1C9892FC8858}"/>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kern="1200">
                <a:solidFill>
                  <a:schemeClr val="tx1"/>
                </a:solidFill>
                <a:latin typeface="+mj-lt"/>
                <a:ea typeface="+mj-ea"/>
                <a:cs typeface="+mj-cs"/>
              </a:rPr>
              <a:t>Savi Index!</a:t>
            </a:r>
          </a:p>
        </p:txBody>
      </p:sp>
      <p:pic>
        <p:nvPicPr>
          <p:cNvPr id="5" name="Picture 5">
            <a:extLst>
              <a:ext uri="{FF2B5EF4-FFF2-40B4-BE49-F238E27FC236}">
                <a16:creationId xmlns:a16="http://schemas.microsoft.com/office/drawing/2014/main" id="{105AC34B-F953-4574-A296-6F2506EA8B32}"/>
              </a:ext>
            </a:extLst>
          </p:cNvPr>
          <p:cNvPicPr>
            <a:picLocks noGrp="1" noChangeAspect="1"/>
          </p:cNvPicPr>
          <p:nvPr>
            <p:ph sz="half" idx="1"/>
          </p:nvPr>
        </p:nvPicPr>
        <p:blipFill>
          <a:blip r:embed="rId2"/>
          <a:stretch>
            <a:fillRect/>
          </a:stretch>
        </p:blipFill>
        <p:spPr>
          <a:xfrm>
            <a:off x="5179284" y="643469"/>
            <a:ext cx="6105274" cy="5571062"/>
          </a:xfrm>
          <a:prstGeom prst="rect">
            <a:avLst/>
          </a:prstGeom>
        </p:spPr>
      </p:pic>
    </p:spTree>
    <p:extLst>
      <p:ext uri="{BB962C8B-B14F-4D97-AF65-F5344CB8AC3E}">
        <p14:creationId xmlns:p14="http://schemas.microsoft.com/office/powerpoint/2010/main" val="1068953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A923-2FDC-47C8-8E02-EF2DA32B166A}"/>
              </a:ext>
            </a:extLst>
          </p:cNvPr>
          <p:cNvSpPr>
            <a:spLocks noGrp="1"/>
          </p:cNvSpPr>
          <p:nvPr>
            <p:ph type="title"/>
          </p:nvPr>
        </p:nvSpPr>
        <p:spPr/>
        <p:txBody>
          <a:bodyPr/>
          <a:lstStyle/>
          <a:p>
            <a:r>
              <a:rPr lang="en-US">
                <a:cs typeface="Calibri Light"/>
              </a:rPr>
              <a:t>CITATIONS</a:t>
            </a:r>
            <a:endParaRPr lang="en-US"/>
          </a:p>
        </p:txBody>
      </p:sp>
      <p:sp>
        <p:nvSpPr>
          <p:cNvPr id="3" name="Content Placeholder 2">
            <a:extLst>
              <a:ext uri="{FF2B5EF4-FFF2-40B4-BE49-F238E27FC236}">
                <a16:creationId xmlns:a16="http://schemas.microsoft.com/office/drawing/2014/main" id="{A4F624FB-C51E-4852-9ED9-EB514FB641F4}"/>
              </a:ext>
            </a:extLst>
          </p:cNvPr>
          <p:cNvSpPr>
            <a:spLocks noGrp="1"/>
          </p:cNvSpPr>
          <p:nvPr>
            <p:ph sz="half" idx="1"/>
          </p:nvPr>
        </p:nvSpPr>
        <p:spPr>
          <a:xfrm>
            <a:off x="4313" y="1811248"/>
            <a:ext cx="12355901" cy="4351338"/>
          </a:xfrm>
        </p:spPr>
        <p:txBody>
          <a:bodyPr vert="horz" lIns="91440" tIns="45720" rIns="91440" bIns="45720" rtlCol="0" anchor="t">
            <a:normAutofit/>
          </a:bodyPr>
          <a:lstStyle/>
          <a:p>
            <a:r>
              <a:rPr lang="en-US">
                <a:ea typeface="+mn-lt"/>
                <a:cs typeface="+mn-lt"/>
                <a:hlinkClick r:id="rId2"/>
              </a:rPr>
              <a:t>NDVI, VARI, and Other Vegetation Indices for use with Drones | PrecisionHawk</a:t>
            </a:r>
          </a:p>
          <a:p>
            <a:r>
              <a:rPr lang="en-US">
                <a:ea typeface="+mn-lt"/>
                <a:cs typeface="+mn-lt"/>
                <a:hlinkClick r:id="rId3"/>
              </a:rPr>
              <a:t>Remote Sensing | Free Full-Text | Evaluating Multispectral Images and Vegetation Indices for Precision Farming Applications from UAV Images | HTML (mdpi.com)</a:t>
            </a:r>
          </a:p>
          <a:p>
            <a:r>
              <a:rPr lang="en-US">
                <a:ea typeface="+mn-lt"/>
                <a:cs typeface="+mn-lt"/>
                <a:hlinkClick r:id="rId4"/>
              </a:rPr>
              <a:t>History of NDVI | PDF | Meteorology | Nature (scribd.com)</a:t>
            </a:r>
          </a:p>
          <a:p>
            <a:r>
              <a:rPr lang="en-US">
                <a:ea typeface="+mn-lt"/>
                <a:cs typeface="+mn-lt"/>
                <a:hlinkClick r:id="rId5"/>
              </a:rPr>
              <a:t>SAVI and NDVI spectral index comparison (geo.university)</a:t>
            </a:r>
            <a:endParaRPr lang="en-US">
              <a:cs typeface="Calibri"/>
            </a:endParaRPr>
          </a:p>
        </p:txBody>
      </p:sp>
    </p:spTree>
    <p:extLst>
      <p:ext uri="{BB962C8B-B14F-4D97-AF65-F5344CB8AC3E}">
        <p14:creationId xmlns:p14="http://schemas.microsoft.com/office/powerpoint/2010/main" val="208409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02A626-CA80-47FC-8A68-8D6976EAE7BA}"/>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Shelby's Slide</a:t>
            </a:r>
            <a:endParaRPr lang="en-US">
              <a:solidFill>
                <a:schemeClr val="bg1"/>
              </a:solidFill>
            </a:endParaRPr>
          </a:p>
        </p:txBody>
      </p:sp>
      <p:sp>
        <p:nvSpPr>
          <p:cNvPr id="3" name="Content Placeholder 2">
            <a:extLst>
              <a:ext uri="{FF2B5EF4-FFF2-40B4-BE49-F238E27FC236}">
                <a16:creationId xmlns:a16="http://schemas.microsoft.com/office/drawing/2014/main" id="{C2C759AB-84DA-4E5B-9786-40A2EE266558}"/>
              </a:ext>
            </a:extLst>
          </p:cNvPr>
          <p:cNvSpPr>
            <a:spLocks noGrp="1"/>
          </p:cNvSpPr>
          <p:nvPr>
            <p:ph idx="1"/>
          </p:nvPr>
        </p:nvSpPr>
        <p:spPr>
          <a:xfrm>
            <a:off x="5358384" y="640081"/>
            <a:ext cx="6024654" cy="5257800"/>
          </a:xfrm>
        </p:spPr>
        <p:txBody>
          <a:bodyPr vert="horz" lIns="91440" tIns="45720" rIns="91440" bIns="45720" rtlCol="0" anchor="ctr">
            <a:normAutofit/>
          </a:bodyPr>
          <a:lstStyle/>
          <a:p>
            <a:pPr marL="0" indent="0">
              <a:buNone/>
            </a:pPr>
            <a:r>
              <a:rPr lang="en-US" sz="2200">
                <a:cs typeface="Calibri" panose="020F0502020204030204"/>
              </a:rPr>
              <a:t>Drones are also beneficial in other aspects of agriculture, such as livestock.</a:t>
            </a:r>
          </a:p>
          <a:p>
            <a:pPr marL="0" indent="0">
              <a:buNone/>
            </a:pPr>
            <a:r>
              <a:rPr lang="en-US" sz="2200">
                <a:cs typeface="Calibri" panose="020F0502020204030204"/>
              </a:rPr>
              <a:t>Sheep farms are heading sheep using drones since there are some concerns using sheep dogs.</a:t>
            </a:r>
          </a:p>
          <a:p>
            <a:pPr marL="0" indent="0">
              <a:buNone/>
            </a:pPr>
            <a:r>
              <a:rPr lang="en-US" sz="2200">
                <a:cs typeface="Calibri" panose="020F0502020204030204"/>
              </a:rPr>
              <a:t>The concerns range from the safety of both animals, the dog getting kicked or trampled and the sheep getting bitten, to the stress of the animals.</a:t>
            </a:r>
          </a:p>
          <a:p>
            <a:pPr marL="0" indent="0">
              <a:buNone/>
            </a:pPr>
            <a:r>
              <a:rPr lang="en-US" sz="2200">
                <a:cs typeface="Calibri" panose="020F0502020204030204"/>
              </a:rPr>
              <a:t>However, these drones are not pilotless and require a person to control the drone to herd the animals to where the need to be. These pilots need to be skilled and precise when operating the drone, but because of this, the cost of this method could be costly.</a:t>
            </a:r>
          </a:p>
        </p:txBody>
      </p:sp>
    </p:spTree>
    <p:extLst>
      <p:ext uri="{BB962C8B-B14F-4D97-AF65-F5344CB8AC3E}">
        <p14:creationId xmlns:p14="http://schemas.microsoft.com/office/powerpoint/2010/main" val="3070056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BD7B-E8F2-467F-8B42-D771567AB2DB}"/>
              </a:ext>
            </a:extLst>
          </p:cNvPr>
          <p:cNvSpPr>
            <a:spLocks noGrp="1"/>
          </p:cNvSpPr>
          <p:nvPr>
            <p:ph type="title"/>
          </p:nvPr>
        </p:nvSpPr>
        <p:spPr/>
        <p:txBody>
          <a:bodyPr/>
          <a:lstStyle/>
          <a:p>
            <a:r>
              <a:rPr lang="en-US">
                <a:cs typeface="Calibri Light"/>
              </a:rPr>
              <a:t>Shelby's Citation</a:t>
            </a:r>
            <a:endParaRPr lang="en-US"/>
          </a:p>
        </p:txBody>
      </p:sp>
      <p:sp>
        <p:nvSpPr>
          <p:cNvPr id="3" name="Content Placeholder 2">
            <a:extLst>
              <a:ext uri="{FF2B5EF4-FFF2-40B4-BE49-F238E27FC236}">
                <a16:creationId xmlns:a16="http://schemas.microsoft.com/office/drawing/2014/main" id="{226F4CA2-7615-45DB-AB4D-526CDB9AA2AE}"/>
              </a:ext>
            </a:extLst>
          </p:cNvPr>
          <p:cNvSpPr>
            <a:spLocks noGrp="1"/>
          </p:cNvSpPr>
          <p:nvPr>
            <p:ph idx="1"/>
          </p:nvPr>
        </p:nvSpPr>
        <p:spPr/>
        <p:txBody>
          <a:bodyPr vert="horz" lIns="91440" tIns="45720" rIns="91440" bIns="45720" rtlCol="0" anchor="t">
            <a:normAutofit fontScale="55000" lnSpcReduction="20000"/>
          </a:bodyPr>
          <a:lstStyle/>
          <a:p>
            <a:pPr>
              <a:buNone/>
            </a:pPr>
            <a:r>
              <a:rPr lang="en-US">
                <a:ea typeface="+mn-lt"/>
                <a:cs typeface="+mn-lt"/>
              </a:rPr>
              <a:t>D, A. K., &amp; R, A. (2020). DRONE INTEGRATED WEATHER SENSORS FOR AGRICULTURE PURPOSE. Retrieved 2021, from </a:t>
            </a:r>
            <a:r>
              <a:rPr lang="en-US">
                <a:ea typeface="+mn-lt"/>
                <a:cs typeface="+mn-lt"/>
                <a:hlinkClick r:id="rId2"/>
              </a:rPr>
              <a:t>https://d1wqtxts1xzle7.cloudfront.net/65395808/IJEET_11_05_009-with-cover-page-v2.pdf?Expires=1638305768&amp;Signature=XdD1UGXegM3gUKSWT9HiqaQv0jp5BPrqCEIjUfupk2pvR7La2XzxZwpiFcs6H4g7EA7tVkBkll0j0AK50Q28XMQW5zb-Fd53zUcIrO5QUn9lg7uFGbat8DtABarOuKa4nZePUSmye-b2NiQd-nbGd-NDhaLAkJ6ArbJ5YoxnHzuiSlP0EsaMGg9ndK5Kr0ncZc7ggFKvmaGE7hwzLv4AhV4124WVhATTV5goan6VKedXUVgrloFL9PR302yUDL4aaUdqXnjVy~7lKF1n1UZ3PX-wM2Glghtty~LkpS0cbcKnFxnNblJmqYZJrkFbsFpm-tFtjq03Qlm7hFaD-L8RXg__&amp;Key-Pair-Id=APKAJLOHF5GGSLRBV4ZA</a:t>
            </a:r>
            <a:r>
              <a:rPr lang="en-US">
                <a:ea typeface="+mn-lt"/>
                <a:cs typeface="+mn-lt"/>
              </a:rPr>
              <a:t>.</a:t>
            </a:r>
            <a:endParaRPr lang="en-US"/>
          </a:p>
          <a:p>
            <a:pPr>
              <a:buNone/>
            </a:pPr>
            <a:br>
              <a:rPr lang="en-US"/>
            </a:br>
            <a:endParaRPr lang="en-US"/>
          </a:p>
          <a:p>
            <a:pPr>
              <a:buNone/>
            </a:pPr>
            <a:r>
              <a:rPr lang="en-US">
                <a:ea typeface="+mn-lt"/>
                <a:cs typeface="+mn-lt"/>
              </a:rPr>
              <a:t>Esposito, M., </a:t>
            </a:r>
            <a:r>
              <a:rPr lang="en-US" err="1">
                <a:ea typeface="+mn-lt"/>
                <a:cs typeface="+mn-lt"/>
              </a:rPr>
              <a:t>Crimaldi</a:t>
            </a:r>
            <a:r>
              <a:rPr lang="en-US">
                <a:ea typeface="+mn-lt"/>
                <a:cs typeface="+mn-lt"/>
              </a:rPr>
              <a:t>, M., Cirillo, V., </a:t>
            </a:r>
            <a:r>
              <a:rPr lang="en-US" err="1">
                <a:ea typeface="+mn-lt"/>
                <a:cs typeface="+mn-lt"/>
              </a:rPr>
              <a:t>Sarghini</a:t>
            </a:r>
            <a:r>
              <a:rPr lang="en-US">
                <a:ea typeface="+mn-lt"/>
                <a:cs typeface="+mn-lt"/>
              </a:rPr>
              <a:t>, F., &amp; Maggio, A. (2021, March 25). Drone and Sensor Technology for Sustainable Weed Management: A Review. Chemical and Biological Technologies in Agriculture. Retrieved November 30, 2021, from </a:t>
            </a:r>
            <a:r>
              <a:rPr lang="en-US">
                <a:ea typeface="+mn-lt"/>
                <a:cs typeface="+mn-lt"/>
                <a:hlinkClick r:id="rId3"/>
              </a:rPr>
              <a:t>https://chembioagro.springeropen.com/articles/10.1186/s40538-021-00217-8</a:t>
            </a:r>
            <a:r>
              <a:rPr lang="en-US">
                <a:ea typeface="+mn-lt"/>
                <a:cs typeface="+mn-lt"/>
              </a:rPr>
              <a:t>.</a:t>
            </a:r>
            <a:endParaRPr lang="en-US"/>
          </a:p>
          <a:p>
            <a:pPr>
              <a:buNone/>
            </a:pPr>
            <a:br>
              <a:rPr lang="en-US"/>
            </a:br>
            <a:endParaRPr lang="en-US"/>
          </a:p>
          <a:p>
            <a:pPr>
              <a:buNone/>
            </a:pPr>
            <a:r>
              <a:rPr lang="en-US" err="1">
                <a:ea typeface="+mn-lt"/>
                <a:cs typeface="+mn-lt"/>
              </a:rPr>
              <a:t>Mhetre</a:t>
            </a:r>
            <a:r>
              <a:rPr lang="en-US">
                <a:ea typeface="+mn-lt"/>
                <a:cs typeface="+mn-lt"/>
              </a:rPr>
              <a:t>, P. S., </a:t>
            </a:r>
            <a:r>
              <a:rPr lang="en-US" err="1">
                <a:ea typeface="+mn-lt"/>
                <a:cs typeface="+mn-lt"/>
              </a:rPr>
              <a:t>Soni</a:t>
            </a:r>
            <a:r>
              <a:rPr lang="en-US">
                <a:ea typeface="+mn-lt"/>
                <a:cs typeface="+mn-lt"/>
              </a:rPr>
              <a:t>, D., </a:t>
            </a:r>
            <a:r>
              <a:rPr lang="en-US" err="1">
                <a:ea typeface="+mn-lt"/>
                <a:cs typeface="+mn-lt"/>
              </a:rPr>
              <a:t>Nerkar</a:t>
            </a:r>
            <a:r>
              <a:rPr lang="en-US">
                <a:ea typeface="+mn-lt"/>
                <a:cs typeface="+mn-lt"/>
              </a:rPr>
              <a:t>, A., &amp; Vishal, H. (2020). Agriculture drone for fertilizer spraying - irjmets.com. Retrieved November 30, 2021, from </a:t>
            </a:r>
            <a:r>
              <a:rPr lang="en-US">
                <a:ea typeface="+mn-lt"/>
                <a:cs typeface="+mn-lt"/>
                <a:hlinkClick r:id="rId4"/>
              </a:rPr>
              <a:t>https://www.irjmets.com/uploadedfiles/paper/volume2/issue_6_june_2020/1665/1628083049.pdf</a:t>
            </a:r>
            <a:r>
              <a:rPr lang="en-US">
                <a:ea typeface="+mn-lt"/>
                <a:cs typeface="+mn-lt"/>
              </a:rPr>
              <a:t>.</a:t>
            </a:r>
            <a:endParaRPr lang="en-US"/>
          </a:p>
          <a:p>
            <a:pPr>
              <a:buNone/>
            </a:pPr>
            <a:br>
              <a:rPr lang="en-US"/>
            </a:br>
            <a:endParaRPr lang="en-US"/>
          </a:p>
          <a:p>
            <a:pPr marL="0" indent="0">
              <a:buNone/>
            </a:pPr>
            <a:r>
              <a:rPr lang="en-US">
                <a:ea typeface="+mn-lt"/>
                <a:cs typeface="+mn-lt"/>
              </a:rPr>
              <a:t>Yaxley, K. J., Joiner, K. F., &amp; </a:t>
            </a:r>
            <a:r>
              <a:rPr lang="en-US" err="1">
                <a:ea typeface="+mn-lt"/>
                <a:cs typeface="+mn-lt"/>
              </a:rPr>
              <a:t>Abbass</a:t>
            </a:r>
            <a:r>
              <a:rPr lang="en-US">
                <a:ea typeface="+mn-lt"/>
                <a:cs typeface="+mn-lt"/>
              </a:rPr>
              <a:t>, H. (2021, April 8). Drone approach parameters leading to lower stress sheep flocking and movement: Sky Shepherding. Nature News. Retrieved November 30, 2021, from </a:t>
            </a:r>
            <a:r>
              <a:rPr lang="en-US">
                <a:ea typeface="+mn-lt"/>
                <a:cs typeface="+mn-lt"/>
                <a:hlinkClick r:id="rId5"/>
              </a:rPr>
              <a:t>https://www.nature.com/articles/s41598-021-87453-y</a:t>
            </a:r>
            <a:r>
              <a:rPr lang="en-US">
                <a:ea typeface="+mn-lt"/>
                <a:cs typeface="+mn-lt"/>
              </a:rPr>
              <a:t>. </a:t>
            </a:r>
            <a:endParaRPr lang="en-US">
              <a:cs typeface="Calibri" panose="020F0502020204030204"/>
            </a:endParaRPr>
          </a:p>
        </p:txBody>
      </p:sp>
    </p:spTree>
    <p:extLst>
      <p:ext uri="{BB962C8B-B14F-4D97-AF65-F5344CB8AC3E}">
        <p14:creationId xmlns:p14="http://schemas.microsoft.com/office/powerpoint/2010/main" val="2598069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938BD7B-E8F2-467F-8B42-D771567AB2DB}"/>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Federal drone laws</a:t>
            </a:r>
          </a:p>
        </p:txBody>
      </p:sp>
      <p:sp>
        <p:nvSpPr>
          <p:cNvPr id="3" name="Content Placeholder 2">
            <a:extLst>
              <a:ext uri="{FF2B5EF4-FFF2-40B4-BE49-F238E27FC236}">
                <a16:creationId xmlns:a16="http://schemas.microsoft.com/office/drawing/2014/main" id="{226F4CA2-7615-45DB-AB4D-526CDB9AA2AE}"/>
              </a:ext>
            </a:extLst>
          </p:cNvPr>
          <p:cNvSpPr>
            <a:spLocks noGrp="1"/>
          </p:cNvSpPr>
          <p:nvPr>
            <p:ph idx="1"/>
          </p:nvPr>
        </p:nvSpPr>
        <p:spPr>
          <a:xfrm>
            <a:off x="1424904" y="2494450"/>
            <a:ext cx="4053545" cy="3563159"/>
          </a:xfrm>
        </p:spPr>
        <p:txBody>
          <a:bodyPr vert="horz" lIns="91440" tIns="45720" rIns="91440" bIns="45720" rtlCol="0">
            <a:normAutofit/>
          </a:bodyPr>
          <a:lstStyle/>
          <a:p>
            <a:pPr rtl="0" fontAlgn="base">
              <a:buFont typeface="Arial" panose="020B0604020202020204" pitchFamily="34" charset="0"/>
              <a:buChar char="•"/>
            </a:pPr>
            <a:r>
              <a:rPr lang="en-US" sz="2400" b="0" i="0" u="none" strike="noStrike">
                <a:effectLst/>
                <a:latin typeface="+mj-lt"/>
              </a:rPr>
              <a:t>FAA – Federal Aviation Administration </a:t>
            </a:r>
            <a:r>
              <a:rPr lang="en-US" sz="2400" b="0" i="0">
                <a:effectLst/>
                <a:latin typeface="+mj-lt"/>
              </a:rPr>
              <a:t>​</a:t>
            </a:r>
          </a:p>
          <a:p>
            <a:pPr rtl="0" fontAlgn="base">
              <a:buFont typeface="Arial" panose="020B0604020202020204" pitchFamily="34" charset="0"/>
              <a:buChar char="•"/>
            </a:pPr>
            <a:r>
              <a:rPr lang="en-US" sz="2400" b="0" i="0" u="none" strike="noStrike">
                <a:effectLst/>
                <a:latin typeface="+mj-lt"/>
              </a:rPr>
              <a:t>UAS – Unmanned Aircraft Systems</a:t>
            </a:r>
            <a:r>
              <a:rPr lang="en-US" sz="2400" b="0" i="0">
                <a:effectLst/>
                <a:latin typeface="+mj-lt"/>
              </a:rPr>
              <a:t>​</a:t>
            </a:r>
          </a:p>
          <a:p>
            <a:pPr rtl="0" fontAlgn="base">
              <a:buFont typeface="Arial" panose="020B0604020202020204" pitchFamily="34" charset="0"/>
              <a:buChar char="•"/>
            </a:pPr>
            <a:r>
              <a:rPr lang="en-US" sz="2400" b="0" i="0" u="none" strike="noStrike">
                <a:effectLst/>
                <a:latin typeface="+mj-lt"/>
              </a:rPr>
              <a:t>2 categories of flyers</a:t>
            </a:r>
            <a:r>
              <a:rPr lang="en-US" sz="2400" b="0" i="0">
                <a:effectLst/>
                <a:latin typeface="+mj-lt"/>
              </a:rPr>
              <a:t>​</a:t>
            </a:r>
          </a:p>
          <a:p>
            <a:pPr lvl="1" fontAlgn="base"/>
            <a:r>
              <a:rPr lang="en-US" b="0" i="0" u="none" strike="noStrike">
                <a:effectLst/>
                <a:latin typeface="+mj-lt"/>
              </a:rPr>
              <a:t>Recreational</a:t>
            </a:r>
            <a:r>
              <a:rPr lang="en-US" b="0" i="0">
                <a:effectLst/>
                <a:latin typeface="+mj-lt"/>
              </a:rPr>
              <a:t>​</a:t>
            </a:r>
          </a:p>
          <a:p>
            <a:pPr lvl="1" fontAlgn="base"/>
            <a:r>
              <a:rPr lang="en-US" b="0" i="0" u="none" strike="noStrike">
                <a:effectLst/>
                <a:latin typeface="+mj-lt"/>
              </a:rPr>
              <a:t>Commercial</a:t>
            </a:r>
            <a:endParaRPr lang="en-US" b="0" i="0">
              <a:effectLst/>
              <a:latin typeface="+mj-lt"/>
            </a:endParaRPr>
          </a:p>
          <a:p>
            <a:pPr>
              <a:buNone/>
            </a:pPr>
            <a:endParaRPr lang="en-US" sz="2400">
              <a:cs typeface="Calibri" panose="020F0502020204030204"/>
            </a:endParaRPr>
          </a:p>
        </p:txBody>
      </p:sp>
      <p:pic>
        <p:nvPicPr>
          <p:cNvPr id="1026" name="Picture 2">
            <a:extLst>
              <a:ext uri="{FF2B5EF4-FFF2-40B4-BE49-F238E27FC236}">
                <a16:creationId xmlns:a16="http://schemas.microsoft.com/office/drawing/2014/main" id="{955BD4F5-C430-4E7E-97B7-F446F10168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8892" y="2635242"/>
            <a:ext cx="4802404" cy="3277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90DF85-4F5E-438A-BED9-24D55B4821B6}"/>
              </a:ext>
            </a:extLst>
          </p:cNvPr>
          <p:cNvSpPr txBox="1"/>
          <p:nvPr/>
        </p:nvSpPr>
        <p:spPr>
          <a:xfrm>
            <a:off x="8105313" y="6308209"/>
            <a:ext cx="1663982" cy="369332"/>
          </a:xfrm>
          <a:prstGeom prst="rect">
            <a:avLst/>
          </a:prstGeom>
          <a:noFill/>
        </p:spPr>
        <p:txBody>
          <a:bodyPr wrap="none" rtlCol="0">
            <a:spAutoFit/>
          </a:bodyPr>
          <a:lstStyle/>
          <a:p>
            <a:pPr>
              <a:spcAft>
                <a:spcPts val="600"/>
              </a:spcAft>
            </a:pPr>
            <a:r>
              <a:rPr lang="en-US"/>
              <a:t>Tyler Shoemake</a:t>
            </a:r>
          </a:p>
        </p:txBody>
      </p:sp>
    </p:spTree>
    <p:extLst>
      <p:ext uri="{BB962C8B-B14F-4D97-AF65-F5344CB8AC3E}">
        <p14:creationId xmlns:p14="http://schemas.microsoft.com/office/powerpoint/2010/main" val="38821271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62</Slides>
  <Notes>0</Notes>
  <HiddenSlides>0</HiddenSlides>
  <ScaleCrop>false</ScaleCrop>
  <HeadingPairs>
    <vt:vector size="4" baseType="variant">
      <vt:variant>
        <vt:lpstr>Theme</vt:lpstr>
      </vt:variant>
      <vt:variant>
        <vt:i4>3</vt:i4>
      </vt:variant>
      <vt:variant>
        <vt:lpstr>Slide Titles</vt:lpstr>
      </vt:variant>
      <vt:variant>
        <vt:i4>62</vt:i4>
      </vt:variant>
    </vt:vector>
  </HeadingPairs>
  <TitlesOfParts>
    <vt:vector size="65" baseType="lpstr">
      <vt:lpstr>office theme</vt:lpstr>
      <vt:lpstr>Office Theme</vt:lpstr>
      <vt:lpstr>Office Theme</vt:lpstr>
      <vt:lpstr>Drone Application -- Group H</vt:lpstr>
      <vt:lpstr>Agenda</vt:lpstr>
      <vt:lpstr>Shelby's Slide</vt:lpstr>
      <vt:lpstr>Shelby's Slide</vt:lpstr>
      <vt:lpstr>Shelby's Slide</vt:lpstr>
      <vt:lpstr>Shelby's Slide</vt:lpstr>
      <vt:lpstr>Shelby's Slide</vt:lpstr>
      <vt:lpstr>Shelby's Citation</vt:lpstr>
      <vt:lpstr>Federal drone laws</vt:lpstr>
      <vt:lpstr>Flying Rules</vt:lpstr>
      <vt:lpstr>Flying Rules</vt:lpstr>
      <vt:lpstr>Vegetation Index</vt:lpstr>
      <vt:lpstr>Resources</vt:lpstr>
      <vt:lpstr>Dustin Williams</vt:lpstr>
      <vt:lpstr>AirSim Overview</vt:lpstr>
      <vt:lpstr>AirSim Overview</vt:lpstr>
      <vt:lpstr>PowerPoint Presentation</vt:lpstr>
      <vt:lpstr>AirSim – Python API</vt:lpstr>
      <vt:lpstr>AirSim – Agricultural Environment Implementation</vt:lpstr>
      <vt:lpstr>PowerPoint Presentation</vt:lpstr>
      <vt:lpstr>Flying the drone via Python script</vt:lpstr>
      <vt:lpstr>PowerPoint Presentation</vt:lpstr>
      <vt:lpstr>PowerPoint Presentation</vt:lpstr>
      <vt:lpstr>AirSim - Limitations</vt:lpstr>
      <vt:lpstr>Citations</vt:lpstr>
      <vt:lpstr>Unity</vt:lpstr>
      <vt:lpstr>PowerPoint Presentation</vt:lpstr>
      <vt:lpstr>Terrain</vt:lpstr>
      <vt:lpstr>Drone</vt:lpstr>
      <vt:lpstr>PowerPoint Presentation</vt:lpstr>
      <vt:lpstr>ROS + Gazebo Quadcopter Simulator</vt:lpstr>
      <vt:lpstr>What is ROS?</vt:lpstr>
      <vt:lpstr>What is Gazebo?</vt:lpstr>
      <vt:lpstr>Implementation: Environment Requirements</vt:lpstr>
      <vt:lpstr>PowerPoint Presentation</vt:lpstr>
      <vt:lpstr>Contd...!</vt:lpstr>
      <vt:lpstr>Implementation: Drone Controller Keyboard</vt:lpstr>
      <vt:lpstr>Simulated Drone Activity Diagram</vt:lpstr>
      <vt:lpstr>Result: Flying Drone in Agriculture Terrian</vt:lpstr>
      <vt:lpstr>Result: Terrain Orthomosaic Map</vt:lpstr>
      <vt:lpstr>PowerPoint Presentation</vt:lpstr>
      <vt:lpstr>Sentinel-2 : Satellite for Crop Specific Monitoring</vt:lpstr>
      <vt:lpstr>Sentinel-2 : Satellite for Crop Specific Monitoring</vt:lpstr>
      <vt:lpstr>Sentinel-2 : Satellite for Crop Specific Monitoring</vt:lpstr>
      <vt:lpstr>Sentinel-2A tile over a portion of Denmark and Sweden</vt:lpstr>
      <vt:lpstr>Sentinel-2 : Satellite for Crop Specific Monitoring</vt:lpstr>
      <vt:lpstr>Agricultural Terrain</vt:lpstr>
      <vt:lpstr>Agricultural Use of Drone</vt:lpstr>
      <vt:lpstr>Agricultural Use of Drones</vt:lpstr>
      <vt:lpstr>Satellite for Crop Specific Monitoring </vt:lpstr>
      <vt:lpstr>GCS Software</vt:lpstr>
      <vt:lpstr>Vegetative Indices  Wanya </vt:lpstr>
      <vt:lpstr>Vegetative Index (VI)</vt:lpstr>
      <vt:lpstr>NDVI index</vt:lpstr>
      <vt:lpstr>Enhanced Normalized difference vegetation index (ENDVI)</vt:lpstr>
      <vt:lpstr>Farmers</vt:lpstr>
      <vt:lpstr>ENDVI VS NDVI</vt:lpstr>
      <vt:lpstr>GNDVI</vt:lpstr>
      <vt:lpstr>GNDVI</vt:lpstr>
      <vt:lpstr>SAVI</vt:lpstr>
      <vt:lpstr>Savi Index!</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cp:revision>
  <dcterms:created xsi:type="dcterms:W3CDTF">2013-07-15T20:26:40Z</dcterms:created>
  <dcterms:modified xsi:type="dcterms:W3CDTF">2021-12-01T05:38:39Z</dcterms:modified>
</cp:coreProperties>
</file>